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0" r:id="rId2"/>
    <p:sldMasterId id="2147483783" r:id="rId3"/>
  </p:sldMasterIdLst>
  <p:notesMasterIdLst>
    <p:notesMasterId r:id="rId29"/>
  </p:notesMasterIdLst>
  <p:handoutMasterIdLst>
    <p:handoutMasterId r:id="rId30"/>
  </p:handoutMasterIdLst>
  <p:sldIdLst>
    <p:sldId id="697" r:id="rId4"/>
    <p:sldId id="715" r:id="rId5"/>
    <p:sldId id="723" r:id="rId6"/>
    <p:sldId id="724" r:id="rId7"/>
    <p:sldId id="725" r:id="rId8"/>
    <p:sldId id="726" r:id="rId9"/>
    <p:sldId id="716" r:id="rId10"/>
    <p:sldId id="717" r:id="rId11"/>
    <p:sldId id="718" r:id="rId12"/>
    <p:sldId id="727" r:id="rId13"/>
    <p:sldId id="728" r:id="rId14"/>
    <p:sldId id="733" r:id="rId15"/>
    <p:sldId id="729" r:id="rId16"/>
    <p:sldId id="719" r:id="rId17"/>
    <p:sldId id="714" r:id="rId18"/>
    <p:sldId id="712" r:id="rId19"/>
    <p:sldId id="707" r:id="rId20"/>
    <p:sldId id="734" r:id="rId21"/>
    <p:sldId id="735" r:id="rId22"/>
    <p:sldId id="720" r:id="rId23"/>
    <p:sldId id="621" r:id="rId24"/>
    <p:sldId id="721" r:id="rId25"/>
    <p:sldId id="722" r:id="rId26"/>
    <p:sldId id="731" r:id="rId27"/>
    <p:sldId id="698" r:id="rId28"/>
  </p:sldIdLst>
  <p:sldSz cx="12192000" cy="6858000"/>
  <p:notesSz cx="6858000" cy="9144000"/>
  <p:defaultTextStyle>
    <a:defPPr>
      <a:defRPr lang="ja-JP"/>
    </a:defPPr>
    <a:lvl1pPr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1pPr>
    <a:lvl2pPr marL="609585"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2pPr>
    <a:lvl3pPr marL="121917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3pPr>
    <a:lvl4pPr marL="1828754"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4pPr>
    <a:lvl5pPr marL="2438339"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34" charset="-128"/>
        <a:cs typeface="+mn-cs"/>
      </a:defRPr>
    </a:lvl5pPr>
    <a:lvl6pPr marL="3047924"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6pPr>
    <a:lvl7pPr marL="3657509"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7pPr>
    <a:lvl8pPr marL="4267093"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8pPr>
    <a:lvl9pPr marL="4876678" algn="l" defTabSz="1219170" rtl="0" eaLnBrk="1" latinLnBrk="0" hangingPunct="1">
      <a:defRPr kumimoji="1"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24BE0B-C98A-D121-3288-08D99DACCD00}" name="神崎　隼人" initials="" userId="S::u782897f@icho2.osaka-u.ac.jp::6558da01-6b01-4713-85e4-26a01af9bb9a" providerId="AD"/>
  <p188:author id="{772BC086-7A08-20D9-5CEA-BF3C2EE7015F}" name="甲斐　尚人" initials="尚甲" userId="S::u007547e@icho2.osaka-u.ac.jp::b2a5f177-e61e-4f98-bc9d-bc8789b87e7a" providerId="AD"/>
  <p188:author id="{DD5E7ECB-246D-6858-E468-6EF65A1AC774}" name="南山　泰之" initials="泰南" userId="S::minamiyama@nii.ac.jp::65e26fd8-d4d7-4e1c-9f8d-7bc3aa9588e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51844" autoAdjust="0"/>
  </p:normalViewPr>
  <p:slideViewPr>
    <p:cSldViewPr snapToGrid="0">
      <p:cViewPr varScale="1">
        <p:scale>
          <a:sx n="53" d="100"/>
          <a:sy n="53" d="100"/>
        </p:scale>
        <p:origin x="2720" y="16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8/10/relationships/authors" Targe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甲斐　尚人" userId="b2a5f177-e61e-4f98-bc9d-bc8789b87e7a" providerId="ADAL" clId="{29A57941-F812-49A1-9C23-FE2B265D3E37}"/>
    <pc:docChg chg="undo custSel modSld">
      <pc:chgData name="甲斐　尚人" userId="b2a5f177-e61e-4f98-bc9d-bc8789b87e7a" providerId="ADAL" clId="{29A57941-F812-49A1-9C23-FE2B265D3E37}" dt="2024-11-20T07:21:37.673" v="59"/>
      <pc:docMkLst>
        <pc:docMk/>
      </pc:docMkLst>
      <pc:sldChg chg="modSp mod modCm">
        <pc:chgData name="甲斐　尚人" userId="b2a5f177-e61e-4f98-bc9d-bc8789b87e7a" providerId="ADAL" clId="{29A57941-F812-49A1-9C23-FE2B265D3E37}" dt="2024-11-20T07:19:09.491" v="25" actId="404"/>
        <pc:sldMkLst>
          <pc:docMk/>
          <pc:sldMk cId="3956368555" sldId="715"/>
        </pc:sldMkLst>
        <pc:spChg chg="mod">
          <ac:chgData name="甲斐　尚人" userId="b2a5f177-e61e-4f98-bc9d-bc8789b87e7a" providerId="ADAL" clId="{29A57941-F812-49A1-9C23-FE2B265D3E37}" dt="2024-11-20T07:18:08.446" v="17" actId="6549"/>
          <ac:spMkLst>
            <pc:docMk/>
            <pc:sldMk cId="3956368555" sldId="715"/>
            <ac:spMk id="12" creationId="{E62C3164-7FB8-9840-1603-5052D79EFFAF}"/>
          </ac:spMkLst>
        </pc:spChg>
        <pc:spChg chg="mod">
          <ac:chgData name="甲斐　尚人" userId="b2a5f177-e61e-4f98-bc9d-bc8789b87e7a" providerId="ADAL" clId="{29A57941-F812-49A1-9C23-FE2B265D3E37}" dt="2024-11-20T07:19:09.491" v="25" actId="404"/>
          <ac:spMkLst>
            <pc:docMk/>
            <pc:sldMk cId="3956368555" sldId="715"/>
            <ac:spMk id="14" creationId="{781FB456-C665-37C9-D690-8ECD5E8E24B6}"/>
          </ac:spMkLst>
        </pc:spChg>
        <pc:extLst>
          <p:ext xmlns:p="http://schemas.openxmlformats.org/presentationml/2006/main" uri="{D6D511B9-2390-475A-947B-AFAB55BFBCF1}">
            <pc226:cmChg xmlns:pc226="http://schemas.microsoft.com/office/powerpoint/2022/06/main/command" chg="mod">
              <pc226:chgData name="甲斐　尚人" userId="b2a5f177-e61e-4f98-bc9d-bc8789b87e7a" providerId="ADAL" clId="{29A57941-F812-49A1-9C23-FE2B265D3E37}" dt="2024-11-20T07:18:08.446" v="17" actId="6549"/>
              <pc2:cmMkLst xmlns:pc2="http://schemas.microsoft.com/office/powerpoint/2019/9/main/command">
                <pc:docMk/>
                <pc:sldMk cId="3956368555" sldId="715"/>
                <pc2:cmMk id="{200A8577-0F27-4381-B01C-819001500358}"/>
              </pc2:cmMkLst>
            </pc226:cmChg>
          </p:ext>
        </pc:extLst>
      </pc:sldChg>
      <pc:sldChg chg="addSp delSp modSp mod">
        <pc:chgData name="甲斐　尚人" userId="b2a5f177-e61e-4f98-bc9d-bc8789b87e7a" providerId="ADAL" clId="{29A57941-F812-49A1-9C23-FE2B265D3E37}" dt="2024-11-20T07:21:09.828" v="48"/>
        <pc:sldMkLst>
          <pc:docMk/>
          <pc:sldMk cId="4157816523" sldId="723"/>
        </pc:sldMkLst>
        <pc:spChg chg="del">
          <ac:chgData name="甲斐　尚人" userId="b2a5f177-e61e-4f98-bc9d-bc8789b87e7a" providerId="ADAL" clId="{29A57941-F812-49A1-9C23-FE2B265D3E37}" dt="2024-11-20T07:21:05.579" v="44" actId="478"/>
          <ac:spMkLst>
            <pc:docMk/>
            <pc:sldMk cId="4157816523" sldId="723"/>
            <ac:spMk id="2" creationId="{00000000-0000-0000-0000-000000000000}"/>
          </ac:spMkLst>
        </pc:spChg>
        <pc:spChg chg="add mod">
          <ac:chgData name="甲斐　尚人" userId="b2a5f177-e61e-4f98-bc9d-bc8789b87e7a" providerId="ADAL" clId="{29A57941-F812-49A1-9C23-FE2B265D3E37}" dt="2024-11-20T07:19:27.880" v="27"/>
          <ac:spMkLst>
            <pc:docMk/>
            <pc:sldMk cId="4157816523" sldId="723"/>
            <ac:spMk id="5" creationId="{BF5E6035-F3FD-2902-B60F-A9244AE49129}"/>
          </ac:spMkLst>
        </pc:spChg>
        <pc:spChg chg="add del mod">
          <ac:chgData name="甲斐　尚人" userId="b2a5f177-e61e-4f98-bc9d-bc8789b87e7a" providerId="ADAL" clId="{29A57941-F812-49A1-9C23-FE2B265D3E37}" dt="2024-11-20T07:21:08.967" v="47" actId="478"/>
          <ac:spMkLst>
            <pc:docMk/>
            <pc:sldMk cId="4157816523" sldId="723"/>
            <ac:spMk id="6" creationId="{CC3ECA49-A078-49E5-BBDF-D9261DF85C22}"/>
          </ac:spMkLst>
        </pc:spChg>
        <pc:spChg chg="add mod">
          <ac:chgData name="甲斐　尚人" userId="b2a5f177-e61e-4f98-bc9d-bc8789b87e7a" providerId="ADAL" clId="{29A57941-F812-49A1-9C23-FE2B265D3E37}" dt="2024-11-20T07:21:06.827" v="46"/>
          <ac:spMkLst>
            <pc:docMk/>
            <pc:sldMk cId="4157816523" sldId="723"/>
            <ac:spMk id="11" creationId="{CDEDAEAD-0905-ECBC-E510-C65284813746}"/>
          </ac:spMkLst>
        </pc:spChg>
        <pc:spChg chg="mod">
          <ac:chgData name="甲斐　尚人" userId="b2a5f177-e61e-4f98-bc9d-bc8789b87e7a" providerId="ADAL" clId="{29A57941-F812-49A1-9C23-FE2B265D3E37}" dt="2024-11-20T07:20:25.010" v="39" actId="6549"/>
          <ac:spMkLst>
            <pc:docMk/>
            <pc:sldMk cId="4157816523" sldId="723"/>
            <ac:spMk id="12" creationId="{E62C3164-7FB8-9840-1603-5052D79EFFAF}"/>
          </ac:spMkLst>
        </pc:spChg>
        <pc:spChg chg="add mod">
          <ac:chgData name="甲斐　尚人" userId="b2a5f177-e61e-4f98-bc9d-bc8789b87e7a" providerId="ADAL" clId="{29A57941-F812-49A1-9C23-FE2B265D3E37}" dt="2024-11-20T07:21:09.828" v="48"/>
          <ac:spMkLst>
            <pc:docMk/>
            <pc:sldMk cId="4157816523" sldId="723"/>
            <ac:spMk id="13" creationId="{C8D03897-D68A-EDD2-E01F-8079724ECD74}"/>
          </ac:spMkLst>
        </pc:spChg>
        <pc:spChg chg="del">
          <ac:chgData name="甲斐　尚人" userId="b2a5f177-e61e-4f98-bc9d-bc8789b87e7a" providerId="ADAL" clId="{29A57941-F812-49A1-9C23-FE2B265D3E37}" dt="2024-11-20T07:19:27.541" v="26" actId="478"/>
          <ac:spMkLst>
            <pc:docMk/>
            <pc:sldMk cId="4157816523" sldId="723"/>
            <ac:spMk id="14" creationId="{781FB456-C665-37C9-D690-8ECD5E8E24B6}"/>
          </ac:spMkLst>
        </pc:spChg>
      </pc:sldChg>
      <pc:sldChg chg="addSp delSp modSp mod">
        <pc:chgData name="甲斐　尚人" userId="b2a5f177-e61e-4f98-bc9d-bc8789b87e7a" providerId="ADAL" clId="{29A57941-F812-49A1-9C23-FE2B265D3E37}" dt="2024-11-20T07:21:19.285" v="53"/>
        <pc:sldMkLst>
          <pc:docMk/>
          <pc:sldMk cId="1101798962" sldId="724"/>
        </pc:sldMkLst>
        <pc:spChg chg="del">
          <ac:chgData name="甲斐　尚人" userId="b2a5f177-e61e-4f98-bc9d-bc8789b87e7a" providerId="ADAL" clId="{29A57941-F812-49A1-9C23-FE2B265D3E37}" dt="2024-11-20T07:21:14.763" v="49" actId="478"/>
          <ac:spMkLst>
            <pc:docMk/>
            <pc:sldMk cId="1101798962" sldId="724"/>
            <ac:spMk id="2" creationId="{00000000-0000-0000-0000-000000000000}"/>
          </ac:spMkLst>
        </pc:spChg>
        <pc:spChg chg="add mod">
          <ac:chgData name="甲斐　尚人" userId="b2a5f177-e61e-4f98-bc9d-bc8789b87e7a" providerId="ADAL" clId="{29A57941-F812-49A1-9C23-FE2B265D3E37}" dt="2024-11-20T07:19:32.605" v="29"/>
          <ac:spMkLst>
            <pc:docMk/>
            <pc:sldMk cId="1101798962" sldId="724"/>
            <ac:spMk id="5" creationId="{FD031C7B-00CB-C8D4-83AC-6EA15782456E}"/>
          </ac:spMkLst>
        </pc:spChg>
        <pc:spChg chg="add del mod">
          <ac:chgData name="甲斐　尚人" userId="b2a5f177-e61e-4f98-bc9d-bc8789b87e7a" providerId="ADAL" clId="{29A57941-F812-49A1-9C23-FE2B265D3E37}" dt="2024-11-20T07:21:18.973" v="52" actId="478"/>
          <ac:spMkLst>
            <pc:docMk/>
            <pc:sldMk cId="1101798962" sldId="724"/>
            <ac:spMk id="6" creationId="{3789B71B-339E-9BEB-C686-923E5F265765}"/>
          </ac:spMkLst>
        </pc:spChg>
        <pc:spChg chg="add mod">
          <ac:chgData name="甲斐　尚人" userId="b2a5f177-e61e-4f98-bc9d-bc8789b87e7a" providerId="ADAL" clId="{29A57941-F812-49A1-9C23-FE2B265D3E37}" dt="2024-11-20T07:21:16.036" v="51"/>
          <ac:spMkLst>
            <pc:docMk/>
            <pc:sldMk cId="1101798962" sldId="724"/>
            <ac:spMk id="11" creationId="{AA4CF8A5-5791-16BE-31B0-1DE84760FBBD}"/>
          </ac:spMkLst>
        </pc:spChg>
        <pc:spChg chg="mod">
          <ac:chgData name="甲斐　尚人" userId="b2a5f177-e61e-4f98-bc9d-bc8789b87e7a" providerId="ADAL" clId="{29A57941-F812-49A1-9C23-FE2B265D3E37}" dt="2024-11-20T07:20:32.983" v="41" actId="20577"/>
          <ac:spMkLst>
            <pc:docMk/>
            <pc:sldMk cId="1101798962" sldId="724"/>
            <ac:spMk id="12" creationId="{E62C3164-7FB8-9840-1603-5052D79EFFAF}"/>
          </ac:spMkLst>
        </pc:spChg>
        <pc:spChg chg="add mod">
          <ac:chgData name="甲斐　尚人" userId="b2a5f177-e61e-4f98-bc9d-bc8789b87e7a" providerId="ADAL" clId="{29A57941-F812-49A1-9C23-FE2B265D3E37}" dt="2024-11-20T07:21:19.285" v="53"/>
          <ac:spMkLst>
            <pc:docMk/>
            <pc:sldMk cId="1101798962" sldId="724"/>
            <ac:spMk id="13" creationId="{6CAE8A42-08D1-8031-F4CA-968A265B0DB1}"/>
          </ac:spMkLst>
        </pc:spChg>
        <pc:spChg chg="del">
          <ac:chgData name="甲斐　尚人" userId="b2a5f177-e61e-4f98-bc9d-bc8789b87e7a" providerId="ADAL" clId="{29A57941-F812-49A1-9C23-FE2B265D3E37}" dt="2024-11-20T07:19:32.262" v="28" actId="478"/>
          <ac:spMkLst>
            <pc:docMk/>
            <pc:sldMk cId="1101798962" sldId="724"/>
            <ac:spMk id="14" creationId="{781FB456-C665-37C9-D690-8ECD5E8E24B6}"/>
          </ac:spMkLst>
        </pc:spChg>
      </pc:sldChg>
      <pc:sldChg chg="addSp delSp modSp mod">
        <pc:chgData name="甲斐　尚人" userId="b2a5f177-e61e-4f98-bc9d-bc8789b87e7a" providerId="ADAL" clId="{29A57941-F812-49A1-9C23-FE2B265D3E37}" dt="2024-11-20T07:21:27.727" v="56"/>
        <pc:sldMkLst>
          <pc:docMk/>
          <pc:sldMk cId="598567414" sldId="725"/>
        </pc:sldMkLst>
        <pc:spChg chg="del">
          <ac:chgData name="甲斐　尚人" userId="b2a5f177-e61e-4f98-bc9d-bc8789b87e7a" providerId="ADAL" clId="{29A57941-F812-49A1-9C23-FE2B265D3E37}" dt="2024-11-20T07:21:24.760" v="54" actId="478"/>
          <ac:spMkLst>
            <pc:docMk/>
            <pc:sldMk cId="598567414" sldId="725"/>
            <ac:spMk id="2" creationId="{00000000-0000-0000-0000-000000000000}"/>
          </ac:spMkLst>
        </pc:spChg>
        <pc:spChg chg="add mod">
          <ac:chgData name="甲斐　尚人" userId="b2a5f177-e61e-4f98-bc9d-bc8789b87e7a" providerId="ADAL" clId="{29A57941-F812-49A1-9C23-FE2B265D3E37}" dt="2024-11-20T07:19:58.679" v="32" actId="207"/>
          <ac:spMkLst>
            <pc:docMk/>
            <pc:sldMk cId="598567414" sldId="725"/>
            <ac:spMk id="5" creationId="{F2DF1AA3-6BE6-8E58-2D3E-BB8E486AE688}"/>
          </ac:spMkLst>
        </pc:spChg>
        <pc:spChg chg="add del mod">
          <ac:chgData name="甲斐　尚人" userId="b2a5f177-e61e-4f98-bc9d-bc8789b87e7a" providerId="ADAL" clId="{29A57941-F812-49A1-9C23-FE2B265D3E37}" dt="2024-11-20T07:21:27.443" v="55" actId="478"/>
          <ac:spMkLst>
            <pc:docMk/>
            <pc:sldMk cId="598567414" sldId="725"/>
            <ac:spMk id="6" creationId="{779AF6BC-172C-8E60-099D-27DEA47C4038}"/>
          </ac:spMkLst>
        </pc:spChg>
        <pc:spChg chg="add mod">
          <ac:chgData name="甲斐　尚人" userId="b2a5f177-e61e-4f98-bc9d-bc8789b87e7a" providerId="ADAL" clId="{29A57941-F812-49A1-9C23-FE2B265D3E37}" dt="2024-11-20T07:21:27.727" v="56"/>
          <ac:spMkLst>
            <pc:docMk/>
            <pc:sldMk cId="598567414" sldId="725"/>
            <ac:spMk id="11" creationId="{266FEB16-80D9-96A2-EA8E-87533196E773}"/>
          </ac:spMkLst>
        </pc:spChg>
        <pc:spChg chg="mod">
          <ac:chgData name="甲斐　尚人" userId="b2a5f177-e61e-4f98-bc9d-bc8789b87e7a" providerId="ADAL" clId="{29A57941-F812-49A1-9C23-FE2B265D3E37}" dt="2024-11-20T07:20:40.956" v="43" actId="20577"/>
          <ac:spMkLst>
            <pc:docMk/>
            <pc:sldMk cId="598567414" sldId="725"/>
            <ac:spMk id="12" creationId="{E62C3164-7FB8-9840-1603-5052D79EFFAF}"/>
          </ac:spMkLst>
        </pc:spChg>
        <pc:spChg chg="del">
          <ac:chgData name="甲斐　尚人" userId="b2a5f177-e61e-4f98-bc9d-bc8789b87e7a" providerId="ADAL" clId="{29A57941-F812-49A1-9C23-FE2B265D3E37}" dt="2024-11-20T07:19:36.647" v="30" actId="478"/>
          <ac:spMkLst>
            <pc:docMk/>
            <pc:sldMk cId="598567414" sldId="725"/>
            <ac:spMk id="14" creationId="{781FB456-C665-37C9-D690-8ECD5E8E24B6}"/>
          </ac:spMkLst>
        </pc:spChg>
      </pc:sldChg>
      <pc:sldChg chg="addSp delSp modSp">
        <pc:chgData name="甲斐　尚人" userId="b2a5f177-e61e-4f98-bc9d-bc8789b87e7a" providerId="ADAL" clId="{29A57941-F812-49A1-9C23-FE2B265D3E37}" dt="2024-11-20T07:21:37.673" v="59"/>
        <pc:sldMkLst>
          <pc:docMk/>
          <pc:sldMk cId="3047486847" sldId="726"/>
        </pc:sldMkLst>
        <pc:spChg chg="del">
          <ac:chgData name="甲斐　尚人" userId="b2a5f177-e61e-4f98-bc9d-bc8789b87e7a" providerId="ADAL" clId="{29A57941-F812-49A1-9C23-FE2B265D3E37}" dt="2024-11-20T07:21:34.221" v="57" actId="478"/>
          <ac:spMkLst>
            <pc:docMk/>
            <pc:sldMk cId="3047486847" sldId="726"/>
            <ac:spMk id="2" creationId="{00000000-0000-0000-0000-000000000000}"/>
          </ac:spMkLst>
        </pc:spChg>
        <pc:spChg chg="add del mod">
          <ac:chgData name="甲斐　尚人" userId="b2a5f177-e61e-4f98-bc9d-bc8789b87e7a" providerId="ADAL" clId="{29A57941-F812-49A1-9C23-FE2B265D3E37}" dt="2024-11-20T07:21:37.310" v="58" actId="478"/>
          <ac:spMkLst>
            <pc:docMk/>
            <pc:sldMk cId="3047486847" sldId="726"/>
            <ac:spMk id="5" creationId="{2CF57177-3762-85B1-194F-02CA17334344}"/>
          </ac:spMkLst>
        </pc:spChg>
        <pc:spChg chg="add mod">
          <ac:chgData name="甲斐　尚人" userId="b2a5f177-e61e-4f98-bc9d-bc8789b87e7a" providerId="ADAL" clId="{29A57941-F812-49A1-9C23-FE2B265D3E37}" dt="2024-11-20T07:21:37.673" v="59"/>
          <ac:spMkLst>
            <pc:docMk/>
            <pc:sldMk cId="3047486847" sldId="726"/>
            <ac:spMk id="6" creationId="{311C75D9-3AE1-B7FB-CEDE-01018CF11928}"/>
          </ac:spMkLst>
        </pc:spChg>
      </pc:sldChg>
    </pc:docChg>
  </pc:docChgLst>
  <pc:docChgLst>
    <pc:chgData name="神崎　隼人" userId="6558da01-6b01-4713-85e4-26a01af9bb9a" providerId="ADAL" clId="{82A9201B-873A-774D-912F-6C082EE0A7C8}"/>
    <pc:docChg chg="modSld">
      <pc:chgData name="神崎　隼人" userId="6558da01-6b01-4713-85e4-26a01af9bb9a" providerId="ADAL" clId="{82A9201B-873A-774D-912F-6C082EE0A7C8}" dt="2024-11-27T05:26:40.860" v="10" actId="20577"/>
      <pc:docMkLst>
        <pc:docMk/>
      </pc:docMkLst>
      <pc:sldChg chg="modNotesTx">
        <pc:chgData name="神崎　隼人" userId="6558da01-6b01-4713-85e4-26a01af9bb9a" providerId="ADAL" clId="{82A9201B-873A-774D-912F-6C082EE0A7C8}" dt="2024-11-27T05:26:40.860" v="10" actId="20577"/>
        <pc:sldMkLst>
          <pc:docMk/>
          <pc:sldMk cId="1709339442" sldId="728"/>
        </pc:sldMkLst>
      </pc:sldChg>
    </pc:docChg>
  </pc:docChgLst>
  <pc:docChgLst>
    <pc:chgData name="南山　泰之" userId="65e26fd8-d4d7-4e1c-9f8d-7bc3aa9588e5" providerId="ADAL" clId="{0F729105-85EE-47F4-8B87-A6D0C4D34FE7}"/>
    <pc:docChg chg="modSld">
      <pc:chgData name="南山　泰之" userId="65e26fd8-d4d7-4e1c-9f8d-7bc3aa9588e5" providerId="ADAL" clId="{0F729105-85EE-47F4-8B87-A6D0C4D34FE7}" dt="2024-11-19T05:21:58.835" v="44" actId="2710"/>
      <pc:docMkLst>
        <pc:docMk/>
      </pc:docMkLst>
      <pc:sldChg chg="modSp">
        <pc:chgData name="南山　泰之" userId="65e26fd8-d4d7-4e1c-9f8d-7bc3aa9588e5" providerId="ADAL" clId="{0F729105-85EE-47F4-8B87-A6D0C4D34FE7}" dt="2024-11-19T05:21:58.835" v="44" actId="2710"/>
        <pc:sldMkLst>
          <pc:docMk/>
          <pc:sldMk cId="3888827185" sldId="698"/>
        </pc:sldMkLst>
        <pc:spChg chg="mod">
          <ac:chgData name="南山　泰之" userId="65e26fd8-d4d7-4e1c-9f8d-7bc3aa9588e5" providerId="ADAL" clId="{0F729105-85EE-47F4-8B87-A6D0C4D34FE7}" dt="2024-11-19T05:21:58.835" v="44" actId="2710"/>
          <ac:spMkLst>
            <pc:docMk/>
            <pc:sldMk cId="3888827185" sldId="698"/>
            <ac:spMk id="3" creationId="{220A6C08-3BCA-ADE6-0A26-801D4AE90EA8}"/>
          </ac:spMkLst>
        </pc:spChg>
      </pc:sldChg>
      <pc:sldChg chg="modSp mod">
        <pc:chgData name="南山　泰之" userId="65e26fd8-d4d7-4e1c-9f8d-7bc3aa9588e5" providerId="ADAL" clId="{0F729105-85EE-47F4-8B87-A6D0C4D34FE7}" dt="2024-11-19T05:12:48.875" v="34" actId="6549"/>
        <pc:sldMkLst>
          <pc:docMk/>
          <pc:sldMk cId="3956368555" sldId="715"/>
        </pc:sldMkLst>
        <pc:spChg chg="mod">
          <ac:chgData name="南山　泰之" userId="65e26fd8-d4d7-4e1c-9f8d-7bc3aa9588e5" providerId="ADAL" clId="{0F729105-85EE-47F4-8B87-A6D0C4D34FE7}" dt="2024-11-19T05:12:48.875" v="34" actId="6549"/>
          <ac:spMkLst>
            <pc:docMk/>
            <pc:sldMk cId="3956368555" sldId="715"/>
            <ac:spMk id="14" creationId="{781FB456-C665-37C9-D690-8ECD5E8E24B6}"/>
          </ac:spMkLst>
        </pc:spChg>
        <pc:spChg chg="mod">
          <ac:chgData name="南山　泰之" userId="65e26fd8-d4d7-4e1c-9f8d-7bc3aa9588e5" providerId="ADAL" clId="{0F729105-85EE-47F4-8B87-A6D0C4D34FE7}" dt="2024-11-19T05:08:13.204" v="4" actId="1076"/>
          <ac:spMkLst>
            <pc:docMk/>
            <pc:sldMk cId="3956368555" sldId="715"/>
            <ac:spMk id="27" creationId="{00000000-0000-0000-0000-000000000000}"/>
          </ac:spMkLst>
        </pc:spChg>
        <pc:spChg chg="mod">
          <ac:chgData name="南山　泰之" userId="65e26fd8-d4d7-4e1c-9f8d-7bc3aa9588e5" providerId="ADAL" clId="{0F729105-85EE-47F4-8B87-A6D0C4D34FE7}" dt="2024-11-19T05:08:09.401" v="3" actId="1076"/>
          <ac:spMkLst>
            <pc:docMk/>
            <pc:sldMk cId="3956368555" sldId="715"/>
            <ac:spMk id="28" creationId="{00000000-0000-0000-0000-000000000000}"/>
          </ac:spMkLst>
        </pc:spChg>
        <pc:spChg chg="mod">
          <ac:chgData name="南山　泰之" userId="65e26fd8-d4d7-4e1c-9f8d-7bc3aa9588e5" providerId="ADAL" clId="{0F729105-85EE-47F4-8B87-A6D0C4D34FE7}" dt="2024-11-19T05:08:03.490" v="2" actId="1076"/>
          <ac:spMkLst>
            <pc:docMk/>
            <pc:sldMk cId="3956368555" sldId="715"/>
            <ac:spMk id="29" creationId="{00000000-0000-0000-0000-000000000000}"/>
          </ac:spMkLst>
        </pc:spChg>
      </pc:sldChg>
      <pc:sldChg chg="modSp mod">
        <pc:chgData name="南山　泰之" userId="65e26fd8-d4d7-4e1c-9f8d-7bc3aa9588e5" providerId="ADAL" clId="{0F729105-85EE-47F4-8B87-A6D0C4D34FE7}" dt="2024-11-19T05:16:29.677" v="38" actId="20577"/>
        <pc:sldMkLst>
          <pc:docMk/>
          <pc:sldMk cId="3134590956" sldId="716"/>
        </pc:sldMkLst>
        <pc:spChg chg="mod">
          <ac:chgData name="南山　泰之" userId="65e26fd8-d4d7-4e1c-9f8d-7bc3aa9588e5" providerId="ADAL" clId="{0F729105-85EE-47F4-8B87-A6D0C4D34FE7}" dt="2024-11-19T05:16:29.677" v="38" actId="20577"/>
          <ac:spMkLst>
            <pc:docMk/>
            <pc:sldMk cId="3134590956" sldId="716"/>
            <ac:spMk id="6" creationId="{C21B79E8-8DD4-72A4-0494-5E7C17D806B4}"/>
          </ac:spMkLst>
        </pc:spChg>
      </pc:sldChg>
      <pc:sldChg chg="modSp mod">
        <pc:chgData name="南山　泰之" userId="65e26fd8-d4d7-4e1c-9f8d-7bc3aa9588e5" providerId="ADAL" clId="{0F729105-85EE-47F4-8B87-A6D0C4D34FE7}" dt="2024-11-19T05:17:07.222" v="39" actId="14100"/>
        <pc:sldMkLst>
          <pc:docMk/>
          <pc:sldMk cId="1725501213" sldId="718"/>
        </pc:sldMkLst>
        <pc:spChg chg="mod">
          <ac:chgData name="南山　泰之" userId="65e26fd8-d4d7-4e1c-9f8d-7bc3aa9588e5" providerId="ADAL" clId="{0F729105-85EE-47F4-8B87-A6D0C4D34FE7}" dt="2024-11-19T05:17:07.222" v="39" actId="14100"/>
          <ac:spMkLst>
            <pc:docMk/>
            <pc:sldMk cId="1725501213" sldId="718"/>
            <ac:spMk id="25" creationId="{8E058D4D-E5C8-4400-CD51-0F66F1272B6E}"/>
          </ac:spMkLst>
        </pc:spChg>
      </pc:sldChg>
      <pc:sldChg chg="modSp mod">
        <pc:chgData name="南山　泰之" userId="65e26fd8-d4d7-4e1c-9f8d-7bc3aa9588e5" providerId="ADAL" clId="{0F729105-85EE-47F4-8B87-A6D0C4D34FE7}" dt="2024-11-19T05:19:24.775" v="43" actId="1076"/>
        <pc:sldMkLst>
          <pc:docMk/>
          <pc:sldMk cId="2661138916" sldId="719"/>
        </pc:sldMkLst>
        <pc:spChg chg="mod">
          <ac:chgData name="南山　泰之" userId="65e26fd8-d4d7-4e1c-9f8d-7bc3aa9588e5" providerId="ADAL" clId="{0F729105-85EE-47F4-8B87-A6D0C4D34FE7}" dt="2024-11-19T05:19:24.775" v="43" actId="1076"/>
          <ac:spMkLst>
            <pc:docMk/>
            <pc:sldMk cId="2661138916" sldId="719"/>
            <ac:spMk id="4" creationId="{290ADC40-9BF9-5630-CFE4-531322F487BA}"/>
          </ac:spMkLst>
        </pc:spChg>
      </pc:sldChg>
      <pc:sldChg chg="modSp mod">
        <pc:chgData name="南山　泰之" userId="65e26fd8-d4d7-4e1c-9f8d-7bc3aa9588e5" providerId="ADAL" clId="{0F729105-85EE-47F4-8B87-A6D0C4D34FE7}" dt="2024-11-19T05:18:42.485" v="40" actId="14100"/>
        <pc:sldMkLst>
          <pc:docMk/>
          <pc:sldMk cId="1404017901" sldId="727"/>
        </pc:sldMkLst>
        <pc:spChg chg="mod">
          <ac:chgData name="南山　泰之" userId="65e26fd8-d4d7-4e1c-9f8d-7bc3aa9588e5" providerId="ADAL" clId="{0F729105-85EE-47F4-8B87-A6D0C4D34FE7}" dt="2024-11-19T05:18:42.485" v="40" actId="14100"/>
          <ac:spMkLst>
            <pc:docMk/>
            <pc:sldMk cId="1404017901" sldId="727"/>
            <ac:spMk id="25" creationId="{8E058D4D-E5C8-4400-CD51-0F66F1272B6E}"/>
          </ac:spMkLst>
        </pc:spChg>
      </pc:sldChg>
      <pc:sldChg chg="modSp mod">
        <pc:chgData name="南山　泰之" userId="65e26fd8-d4d7-4e1c-9f8d-7bc3aa9588e5" providerId="ADAL" clId="{0F729105-85EE-47F4-8B87-A6D0C4D34FE7}" dt="2024-11-19T05:18:47.866" v="41" actId="14100"/>
        <pc:sldMkLst>
          <pc:docMk/>
          <pc:sldMk cId="1709339442" sldId="728"/>
        </pc:sldMkLst>
        <pc:spChg chg="mod">
          <ac:chgData name="南山　泰之" userId="65e26fd8-d4d7-4e1c-9f8d-7bc3aa9588e5" providerId="ADAL" clId="{0F729105-85EE-47F4-8B87-A6D0C4D34FE7}" dt="2024-11-19T05:18:47.866" v="41" actId="14100"/>
          <ac:spMkLst>
            <pc:docMk/>
            <pc:sldMk cId="1709339442" sldId="728"/>
            <ac:spMk id="25" creationId="{8E058D4D-E5C8-4400-CD51-0F66F1272B6E}"/>
          </ac:spMkLst>
        </pc:spChg>
      </pc:sldChg>
      <pc:sldChg chg="modSp mod">
        <pc:chgData name="南山　泰之" userId="65e26fd8-d4d7-4e1c-9f8d-7bc3aa9588e5" providerId="ADAL" clId="{0F729105-85EE-47F4-8B87-A6D0C4D34FE7}" dt="2024-11-19T05:19:11.501" v="42" actId="14100"/>
        <pc:sldMkLst>
          <pc:docMk/>
          <pc:sldMk cId="1774594776" sldId="729"/>
        </pc:sldMkLst>
        <pc:spChg chg="mod">
          <ac:chgData name="南山　泰之" userId="65e26fd8-d4d7-4e1c-9f8d-7bc3aa9588e5" providerId="ADAL" clId="{0F729105-85EE-47F4-8B87-A6D0C4D34FE7}" dt="2024-11-19T05:19:11.501" v="42" actId="14100"/>
          <ac:spMkLst>
            <pc:docMk/>
            <pc:sldMk cId="1774594776" sldId="729"/>
            <ac:spMk id="25" creationId="{8E058D4D-E5C8-4400-CD51-0F66F1272B6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793D37-1069-41D2-8009-B62FDBF822C0}"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kumimoji="1" lang="ja-JP" altLang="en-US"/>
        </a:p>
      </dgm:t>
    </dgm:pt>
    <dgm:pt modelId="{2086AF00-CAEC-433B-ADC3-A646856C2992}">
      <dgm:prSet phldrT="[テキスト]" custT="1"/>
      <dgm:spPr>
        <a:solidFill>
          <a:schemeClr val="accent1">
            <a:lumMod val="60000"/>
            <a:lumOff val="40000"/>
          </a:schemeClr>
        </a:solidFill>
      </dgm:spPr>
      <dgm:t>
        <a:bodyPr/>
        <a:lstStyle/>
        <a:p>
          <a:endParaRPr kumimoji="1" lang="ja-JP" altLang="en-US" sz="1000" b="1"/>
        </a:p>
      </dgm:t>
    </dgm:pt>
    <dgm:pt modelId="{13491C76-B9A5-4F8E-9FCF-D0A21DE10BFC}" type="parTrans" cxnId="{CDF005DB-5403-462E-9D94-1311845C6FA9}">
      <dgm:prSet/>
      <dgm:spPr/>
      <dgm:t>
        <a:bodyPr/>
        <a:lstStyle/>
        <a:p>
          <a:endParaRPr kumimoji="1" lang="ja-JP" altLang="en-US" sz="1000"/>
        </a:p>
      </dgm:t>
    </dgm:pt>
    <dgm:pt modelId="{402103BB-4007-4420-94F7-E0B70902CE3C}" type="sibTrans" cxnId="{CDF005DB-5403-462E-9D94-1311845C6FA9}">
      <dgm:prSet/>
      <dgm:spPr/>
      <dgm:t>
        <a:bodyPr/>
        <a:lstStyle/>
        <a:p>
          <a:endParaRPr kumimoji="1" lang="ja-JP" altLang="en-US" sz="1000"/>
        </a:p>
      </dgm:t>
    </dgm:pt>
    <dgm:pt modelId="{11BC4E7B-86EB-4722-BB3A-E37F852FBBD5}">
      <dgm:prSet phldrT="[テキスト]" custT="1"/>
      <dgm:spPr/>
      <dgm:t>
        <a:bodyPr/>
        <a:lstStyle/>
        <a:p>
          <a:endParaRPr kumimoji="1" lang="ja-JP" altLang="en-US" sz="800" b="1"/>
        </a:p>
      </dgm:t>
    </dgm:pt>
    <dgm:pt modelId="{D4526B8D-C3D0-4932-8EAF-1C78F1C27A0A}" type="parTrans" cxnId="{D94979C9-17DA-43A5-9D53-D497F5F0D944}">
      <dgm:prSet/>
      <dgm:spPr/>
      <dgm:t>
        <a:bodyPr/>
        <a:lstStyle/>
        <a:p>
          <a:endParaRPr kumimoji="1" lang="ja-JP" altLang="en-US" sz="1000"/>
        </a:p>
      </dgm:t>
    </dgm:pt>
    <dgm:pt modelId="{DB33C4DB-1750-41B3-B17D-B78799E06C37}" type="sibTrans" cxnId="{D94979C9-17DA-43A5-9D53-D497F5F0D944}">
      <dgm:prSet/>
      <dgm:spPr/>
      <dgm:t>
        <a:bodyPr/>
        <a:lstStyle/>
        <a:p>
          <a:endParaRPr kumimoji="1" lang="ja-JP" altLang="en-US" sz="1000"/>
        </a:p>
      </dgm:t>
    </dgm:pt>
    <dgm:pt modelId="{1681A4F0-E299-4976-9B36-0206E69FFFEE}" type="pres">
      <dgm:prSet presAssocID="{72793D37-1069-41D2-8009-B62FDBF822C0}" presName="Name0" presStyleCnt="0">
        <dgm:presLayoutVars>
          <dgm:chMax val="7"/>
          <dgm:resizeHandles val="exact"/>
        </dgm:presLayoutVars>
      </dgm:prSet>
      <dgm:spPr/>
    </dgm:pt>
    <dgm:pt modelId="{CB6BD55A-47FD-46A9-A324-CD5702EB391E}" type="pres">
      <dgm:prSet presAssocID="{72793D37-1069-41D2-8009-B62FDBF822C0}" presName="comp1" presStyleCnt="0"/>
      <dgm:spPr/>
    </dgm:pt>
    <dgm:pt modelId="{FA6D6F2A-1EDF-4B2C-B243-95544B6BFB0D}" type="pres">
      <dgm:prSet presAssocID="{72793D37-1069-41D2-8009-B62FDBF822C0}" presName="circle1" presStyleLbl="node1" presStyleIdx="0" presStyleCnt="2" custScaleX="88008" custScaleY="88008"/>
      <dgm:spPr/>
    </dgm:pt>
    <dgm:pt modelId="{D04E3E0C-9BE7-4178-BF50-3C31FE3EBE60}" type="pres">
      <dgm:prSet presAssocID="{72793D37-1069-41D2-8009-B62FDBF822C0}" presName="c1text" presStyleLbl="node1" presStyleIdx="0" presStyleCnt="2">
        <dgm:presLayoutVars>
          <dgm:bulletEnabled val="1"/>
        </dgm:presLayoutVars>
      </dgm:prSet>
      <dgm:spPr/>
    </dgm:pt>
    <dgm:pt modelId="{211F5E31-9AFF-4904-80DA-4C30B525B9FC}" type="pres">
      <dgm:prSet presAssocID="{72793D37-1069-41D2-8009-B62FDBF822C0}" presName="comp2" presStyleCnt="0"/>
      <dgm:spPr/>
    </dgm:pt>
    <dgm:pt modelId="{14CADC5A-CA8C-4791-BFAB-4E33EE9647FB}" type="pres">
      <dgm:prSet presAssocID="{72793D37-1069-41D2-8009-B62FDBF822C0}" presName="circle2" presStyleLbl="node1" presStyleIdx="1" presStyleCnt="2" custScaleX="45010" custScaleY="45010" custLinFactNeighborX="-1006" custLinFactNeighborY="-17026"/>
      <dgm:spPr/>
    </dgm:pt>
    <dgm:pt modelId="{971C765D-8288-46CB-B1EF-7688D44AC3F5}" type="pres">
      <dgm:prSet presAssocID="{72793D37-1069-41D2-8009-B62FDBF822C0}" presName="c2text" presStyleLbl="node1" presStyleIdx="1" presStyleCnt="2">
        <dgm:presLayoutVars>
          <dgm:bulletEnabled val="1"/>
        </dgm:presLayoutVars>
      </dgm:prSet>
      <dgm:spPr/>
    </dgm:pt>
  </dgm:ptLst>
  <dgm:cxnLst>
    <dgm:cxn modelId="{5976AE06-8DAD-46BA-B86C-E92BA26A6B61}" type="presOf" srcId="{11BC4E7B-86EB-4722-BB3A-E37F852FBBD5}" destId="{971C765D-8288-46CB-B1EF-7688D44AC3F5}" srcOrd="1" destOrd="0" presId="urn:microsoft.com/office/officeart/2005/8/layout/venn2"/>
    <dgm:cxn modelId="{8118452E-07D1-4831-8192-69634A4051B4}" type="presOf" srcId="{11BC4E7B-86EB-4722-BB3A-E37F852FBBD5}" destId="{14CADC5A-CA8C-4791-BFAB-4E33EE9647FB}" srcOrd="0" destOrd="0" presId="urn:microsoft.com/office/officeart/2005/8/layout/venn2"/>
    <dgm:cxn modelId="{0AE05332-997E-4D0A-8555-14322E36A966}" type="presOf" srcId="{72793D37-1069-41D2-8009-B62FDBF822C0}" destId="{1681A4F0-E299-4976-9B36-0206E69FFFEE}" srcOrd="0" destOrd="0" presId="urn:microsoft.com/office/officeart/2005/8/layout/venn2"/>
    <dgm:cxn modelId="{36B88983-C168-48D4-9237-AC912FEBD204}" type="presOf" srcId="{2086AF00-CAEC-433B-ADC3-A646856C2992}" destId="{D04E3E0C-9BE7-4178-BF50-3C31FE3EBE60}" srcOrd="1" destOrd="0" presId="urn:microsoft.com/office/officeart/2005/8/layout/venn2"/>
    <dgm:cxn modelId="{18B532B7-C4E4-48E2-A5E0-141F6A434AB5}" type="presOf" srcId="{2086AF00-CAEC-433B-ADC3-A646856C2992}" destId="{FA6D6F2A-1EDF-4B2C-B243-95544B6BFB0D}" srcOrd="0" destOrd="0" presId="urn:microsoft.com/office/officeart/2005/8/layout/venn2"/>
    <dgm:cxn modelId="{D94979C9-17DA-43A5-9D53-D497F5F0D944}" srcId="{72793D37-1069-41D2-8009-B62FDBF822C0}" destId="{11BC4E7B-86EB-4722-BB3A-E37F852FBBD5}" srcOrd="1" destOrd="0" parTransId="{D4526B8D-C3D0-4932-8EAF-1C78F1C27A0A}" sibTransId="{DB33C4DB-1750-41B3-B17D-B78799E06C37}"/>
    <dgm:cxn modelId="{CDF005DB-5403-462E-9D94-1311845C6FA9}" srcId="{72793D37-1069-41D2-8009-B62FDBF822C0}" destId="{2086AF00-CAEC-433B-ADC3-A646856C2992}" srcOrd="0" destOrd="0" parTransId="{13491C76-B9A5-4F8E-9FCF-D0A21DE10BFC}" sibTransId="{402103BB-4007-4420-94F7-E0B70902CE3C}"/>
    <dgm:cxn modelId="{405B0B9D-859A-47E2-BD58-FA97C9F3F99E}" type="presParOf" srcId="{1681A4F0-E299-4976-9B36-0206E69FFFEE}" destId="{CB6BD55A-47FD-46A9-A324-CD5702EB391E}" srcOrd="0" destOrd="0" presId="urn:microsoft.com/office/officeart/2005/8/layout/venn2"/>
    <dgm:cxn modelId="{1D0AD08B-8440-493C-B7E8-632985932ABE}" type="presParOf" srcId="{CB6BD55A-47FD-46A9-A324-CD5702EB391E}" destId="{FA6D6F2A-1EDF-4B2C-B243-95544B6BFB0D}" srcOrd="0" destOrd="0" presId="urn:microsoft.com/office/officeart/2005/8/layout/venn2"/>
    <dgm:cxn modelId="{D278404F-3897-43A7-A0CF-7AB2B3EF8DA3}" type="presParOf" srcId="{CB6BD55A-47FD-46A9-A324-CD5702EB391E}" destId="{D04E3E0C-9BE7-4178-BF50-3C31FE3EBE60}" srcOrd="1" destOrd="0" presId="urn:microsoft.com/office/officeart/2005/8/layout/venn2"/>
    <dgm:cxn modelId="{C90F680A-DD28-4236-8B51-602837157D54}" type="presParOf" srcId="{1681A4F0-E299-4976-9B36-0206E69FFFEE}" destId="{211F5E31-9AFF-4904-80DA-4C30B525B9FC}" srcOrd="1" destOrd="0" presId="urn:microsoft.com/office/officeart/2005/8/layout/venn2"/>
    <dgm:cxn modelId="{2D418D30-64AE-40B1-8BDF-5ABF459DE36E}" type="presParOf" srcId="{211F5E31-9AFF-4904-80DA-4C30B525B9FC}" destId="{14CADC5A-CA8C-4791-BFAB-4E33EE9647FB}" srcOrd="0" destOrd="0" presId="urn:microsoft.com/office/officeart/2005/8/layout/venn2"/>
    <dgm:cxn modelId="{AABA2FC3-D12C-429A-8FB8-0C0836B929E5}" type="presParOf" srcId="{211F5E31-9AFF-4904-80DA-4C30B525B9FC}" destId="{971C765D-8288-46CB-B1EF-7688D44AC3F5}" srcOrd="1" destOrd="0" presId="urn:microsoft.com/office/officeart/2005/8/layout/venn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793D37-1069-41D2-8009-B62FDBF822C0}"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kumimoji="1" lang="ja-JP" altLang="en-US"/>
        </a:p>
      </dgm:t>
    </dgm:pt>
    <dgm:pt modelId="{11BC4E7B-86EB-4722-BB3A-E37F852FBBD5}">
      <dgm:prSet phldrT="[テキスト]"/>
      <dgm:spPr/>
      <dgm:t>
        <a:bodyPr/>
        <a:lstStyle/>
        <a:p>
          <a:endParaRPr kumimoji="1" lang="ja-JP" altLang="en-US" b="1"/>
        </a:p>
      </dgm:t>
    </dgm:pt>
    <dgm:pt modelId="{D4526B8D-C3D0-4932-8EAF-1C78F1C27A0A}" type="parTrans" cxnId="{D94979C9-17DA-43A5-9D53-D497F5F0D944}">
      <dgm:prSet/>
      <dgm:spPr/>
      <dgm:t>
        <a:bodyPr/>
        <a:lstStyle/>
        <a:p>
          <a:endParaRPr kumimoji="1" lang="ja-JP" altLang="en-US"/>
        </a:p>
      </dgm:t>
    </dgm:pt>
    <dgm:pt modelId="{DB33C4DB-1750-41B3-B17D-B78799E06C37}" type="sibTrans" cxnId="{D94979C9-17DA-43A5-9D53-D497F5F0D944}">
      <dgm:prSet/>
      <dgm:spPr/>
      <dgm:t>
        <a:bodyPr/>
        <a:lstStyle/>
        <a:p>
          <a:endParaRPr kumimoji="1" lang="ja-JP" altLang="en-US"/>
        </a:p>
      </dgm:t>
    </dgm:pt>
    <dgm:pt modelId="{2086AF00-CAEC-433B-ADC3-A646856C2992}">
      <dgm:prSet phldrT="[テキスト]"/>
      <dgm:spPr>
        <a:solidFill>
          <a:schemeClr val="accent1">
            <a:lumMod val="60000"/>
            <a:lumOff val="40000"/>
          </a:schemeClr>
        </a:solidFill>
      </dgm:spPr>
      <dgm:t>
        <a:bodyPr/>
        <a:lstStyle/>
        <a:p>
          <a:endParaRPr kumimoji="1" lang="ja-JP" altLang="en-US" b="1"/>
        </a:p>
      </dgm:t>
    </dgm:pt>
    <dgm:pt modelId="{402103BB-4007-4420-94F7-E0B70902CE3C}" type="sibTrans" cxnId="{CDF005DB-5403-462E-9D94-1311845C6FA9}">
      <dgm:prSet/>
      <dgm:spPr/>
      <dgm:t>
        <a:bodyPr/>
        <a:lstStyle/>
        <a:p>
          <a:endParaRPr kumimoji="1" lang="ja-JP" altLang="en-US"/>
        </a:p>
      </dgm:t>
    </dgm:pt>
    <dgm:pt modelId="{13491C76-B9A5-4F8E-9FCF-D0A21DE10BFC}" type="parTrans" cxnId="{CDF005DB-5403-462E-9D94-1311845C6FA9}">
      <dgm:prSet/>
      <dgm:spPr/>
      <dgm:t>
        <a:bodyPr/>
        <a:lstStyle/>
        <a:p>
          <a:endParaRPr kumimoji="1" lang="ja-JP" altLang="en-US"/>
        </a:p>
      </dgm:t>
    </dgm:pt>
    <dgm:pt modelId="{1681A4F0-E299-4976-9B36-0206E69FFFEE}" type="pres">
      <dgm:prSet presAssocID="{72793D37-1069-41D2-8009-B62FDBF822C0}" presName="Name0" presStyleCnt="0">
        <dgm:presLayoutVars>
          <dgm:chMax val="7"/>
          <dgm:resizeHandles val="exact"/>
        </dgm:presLayoutVars>
      </dgm:prSet>
      <dgm:spPr/>
    </dgm:pt>
    <dgm:pt modelId="{CB6BD55A-47FD-46A9-A324-CD5702EB391E}" type="pres">
      <dgm:prSet presAssocID="{72793D37-1069-41D2-8009-B62FDBF822C0}" presName="comp1" presStyleCnt="0"/>
      <dgm:spPr/>
    </dgm:pt>
    <dgm:pt modelId="{FA6D6F2A-1EDF-4B2C-B243-95544B6BFB0D}" type="pres">
      <dgm:prSet presAssocID="{72793D37-1069-41D2-8009-B62FDBF822C0}" presName="circle1" presStyleLbl="node1" presStyleIdx="0" presStyleCnt="2" custScaleX="85645" custScaleY="88008"/>
      <dgm:spPr/>
    </dgm:pt>
    <dgm:pt modelId="{D04E3E0C-9BE7-4178-BF50-3C31FE3EBE60}" type="pres">
      <dgm:prSet presAssocID="{72793D37-1069-41D2-8009-B62FDBF822C0}" presName="c1text" presStyleLbl="node1" presStyleIdx="0" presStyleCnt="2">
        <dgm:presLayoutVars>
          <dgm:bulletEnabled val="1"/>
        </dgm:presLayoutVars>
      </dgm:prSet>
      <dgm:spPr/>
    </dgm:pt>
    <dgm:pt modelId="{211F5E31-9AFF-4904-80DA-4C30B525B9FC}" type="pres">
      <dgm:prSet presAssocID="{72793D37-1069-41D2-8009-B62FDBF822C0}" presName="comp2" presStyleCnt="0"/>
      <dgm:spPr/>
    </dgm:pt>
    <dgm:pt modelId="{14CADC5A-CA8C-4791-BFAB-4E33EE9647FB}" type="pres">
      <dgm:prSet presAssocID="{72793D37-1069-41D2-8009-B62FDBF822C0}" presName="circle2" presStyleLbl="node1" presStyleIdx="1" presStyleCnt="2" custScaleX="73128" custScaleY="73128" custLinFactNeighborX="-1006" custLinFactNeighborY="-15451"/>
      <dgm:spPr/>
    </dgm:pt>
    <dgm:pt modelId="{971C765D-8288-46CB-B1EF-7688D44AC3F5}" type="pres">
      <dgm:prSet presAssocID="{72793D37-1069-41D2-8009-B62FDBF822C0}" presName="c2text" presStyleLbl="node1" presStyleIdx="1" presStyleCnt="2">
        <dgm:presLayoutVars>
          <dgm:bulletEnabled val="1"/>
        </dgm:presLayoutVars>
      </dgm:prSet>
      <dgm:spPr/>
    </dgm:pt>
  </dgm:ptLst>
  <dgm:cxnLst>
    <dgm:cxn modelId="{5976AE06-8DAD-46BA-B86C-E92BA26A6B61}" type="presOf" srcId="{11BC4E7B-86EB-4722-BB3A-E37F852FBBD5}" destId="{971C765D-8288-46CB-B1EF-7688D44AC3F5}" srcOrd="1" destOrd="0" presId="urn:microsoft.com/office/officeart/2005/8/layout/venn2"/>
    <dgm:cxn modelId="{8118452E-07D1-4831-8192-69634A4051B4}" type="presOf" srcId="{11BC4E7B-86EB-4722-BB3A-E37F852FBBD5}" destId="{14CADC5A-CA8C-4791-BFAB-4E33EE9647FB}" srcOrd="0" destOrd="0" presId="urn:microsoft.com/office/officeart/2005/8/layout/venn2"/>
    <dgm:cxn modelId="{0AE05332-997E-4D0A-8555-14322E36A966}" type="presOf" srcId="{72793D37-1069-41D2-8009-B62FDBF822C0}" destId="{1681A4F0-E299-4976-9B36-0206E69FFFEE}" srcOrd="0" destOrd="0" presId="urn:microsoft.com/office/officeart/2005/8/layout/venn2"/>
    <dgm:cxn modelId="{36B88983-C168-48D4-9237-AC912FEBD204}" type="presOf" srcId="{2086AF00-CAEC-433B-ADC3-A646856C2992}" destId="{D04E3E0C-9BE7-4178-BF50-3C31FE3EBE60}" srcOrd="1" destOrd="0" presId="urn:microsoft.com/office/officeart/2005/8/layout/venn2"/>
    <dgm:cxn modelId="{18B532B7-C4E4-48E2-A5E0-141F6A434AB5}" type="presOf" srcId="{2086AF00-CAEC-433B-ADC3-A646856C2992}" destId="{FA6D6F2A-1EDF-4B2C-B243-95544B6BFB0D}" srcOrd="0" destOrd="0" presId="urn:microsoft.com/office/officeart/2005/8/layout/venn2"/>
    <dgm:cxn modelId="{D94979C9-17DA-43A5-9D53-D497F5F0D944}" srcId="{72793D37-1069-41D2-8009-B62FDBF822C0}" destId="{11BC4E7B-86EB-4722-BB3A-E37F852FBBD5}" srcOrd="1" destOrd="0" parTransId="{D4526B8D-C3D0-4932-8EAF-1C78F1C27A0A}" sibTransId="{DB33C4DB-1750-41B3-B17D-B78799E06C37}"/>
    <dgm:cxn modelId="{CDF005DB-5403-462E-9D94-1311845C6FA9}" srcId="{72793D37-1069-41D2-8009-B62FDBF822C0}" destId="{2086AF00-CAEC-433B-ADC3-A646856C2992}" srcOrd="0" destOrd="0" parTransId="{13491C76-B9A5-4F8E-9FCF-D0A21DE10BFC}" sibTransId="{402103BB-4007-4420-94F7-E0B70902CE3C}"/>
    <dgm:cxn modelId="{405B0B9D-859A-47E2-BD58-FA97C9F3F99E}" type="presParOf" srcId="{1681A4F0-E299-4976-9B36-0206E69FFFEE}" destId="{CB6BD55A-47FD-46A9-A324-CD5702EB391E}" srcOrd="0" destOrd="0" presId="urn:microsoft.com/office/officeart/2005/8/layout/venn2"/>
    <dgm:cxn modelId="{1D0AD08B-8440-493C-B7E8-632985932ABE}" type="presParOf" srcId="{CB6BD55A-47FD-46A9-A324-CD5702EB391E}" destId="{FA6D6F2A-1EDF-4B2C-B243-95544B6BFB0D}" srcOrd="0" destOrd="0" presId="urn:microsoft.com/office/officeart/2005/8/layout/venn2"/>
    <dgm:cxn modelId="{D278404F-3897-43A7-A0CF-7AB2B3EF8DA3}" type="presParOf" srcId="{CB6BD55A-47FD-46A9-A324-CD5702EB391E}" destId="{D04E3E0C-9BE7-4178-BF50-3C31FE3EBE60}" srcOrd="1" destOrd="0" presId="urn:microsoft.com/office/officeart/2005/8/layout/venn2"/>
    <dgm:cxn modelId="{C90F680A-DD28-4236-8B51-602837157D54}" type="presParOf" srcId="{1681A4F0-E299-4976-9B36-0206E69FFFEE}" destId="{211F5E31-9AFF-4904-80DA-4C30B525B9FC}" srcOrd="1" destOrd="0" presId="urn:microsoft.com/office/officeart/2005/8/layout/venn2"/>
    <dgm:cxn modelId="{2D418D30-64AE-40B1-8BDF-5ABF459DE36E}" type="presParOf" srcId="{211F5E31-9AFF-4904-80DA-4C30B525B9FC}" destId="{14CADC5A-CA8C-4791-BFAB-4E33EE9647FB}" srcOrd="0" destOrd="0" presId="urn:microsoft.com/office/officeart/2005/8/layout/venn2"/>
    <dgm:cxn modelId="{AABA2FC3-D12C-429A-8FB8-0C0836B929E5}" type="presParOf" srcId="{211F5E31-9AFF-4904-80DA-4C30B525B9FC}" destId="{971C765D-8288-46CB-B1EF-7688D44AC3F5}" srcOrd="1" destOrd="0" presId="urn:microsoft.com/office/officeart/2005/8/layout/venn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1A32F8-BF9C-4924-99BF-95E0107EDC7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kumimoji="1" lang="ja-JP" altLang="en-US"/>
        </a:p>
      </dgm:t>
    </dgm:pt>
    <dgm:pt modelId="{1FC53EA2-0E8B-426A-A56A-5351846D2C39}">
      <dgm:prSet phldrT="[テキスト]" custT="1"/>
      <dgm:spPr/>
      <dgm:t>
        <a:bodyPr/>
        <a:lstStyle/>
        <a:p>
          <a:r>
            <a:rPr kumimoji="1" lang="ja-JP" altLang="en-US" sz="1800"/>
            <a:t>研究者</a:t>
          </a:r>
        </a:p>
      </dgm:t>
    </dgm:pt>
    <dgm:pt modelId="{25FBC864-2082-4664-97A2-DC9BA7FD8315}" type="parTrans" cxnId="{F0490277-BD63-474C-94A2-06C8130590D5}">
      <dgm:prSet/>
      <dgm:spPr/>
      <dgm:t>
        <a:bodyPr/>
        <a:lstStyle/>
        <a:p>
          <a:endParaRPr kumimoji="1" lang="ja-JP" altLang="en-US"/>
        </a:p>
      </dgm:t>
    </dgm:pt>
    <dgm:pt modelId="{7C1F6BEA-C914-4FEC-8DE7-88921E1B2D40}" type="sibTrans" cxnId="{F0490277-BD63-474C-94A2-06C8130590D5}">
      <dgm:prSet/>
      <dgm:spPr/>
      <dgm:t>
        <a:bodyPr/>
        <a:lstStyle/>
        <a:p>
          <a:endParaRPr kumimoji="1" lang="ja-JP" altLang="en-US"/>
        </a:p>
      </dgm:t>
    </dgm:pt>
    <dgm:pt modelId="{90ED2233-39EA-4514-B0BC-1112F903E31F}">
      <dgm:prSet phldrT="[テキスト]"/>
      <dgm:spPr>
        <a:solidFill>
          <a:schemeClr val="bg1">
            <a:lumMod val="95000"/>
            <a:alpha val="90000"/>
          </a:schemeClr>
        </a:solidFill>
        <a:ln>
          <a:noFill/>
        </a:ln>
      </dgm:spPr>
      <dgm:t>
        <a:bodyPr/>
        <a:lstStyle/>
        <a:p>
          <a:pPr rtl="0"/>
          <a:endParaRPr kumimoji="1" lang="ja-JP" altLang="en-US"/>
        </a:p>
      </dgm:t>
    </dgm:pt>
    <dgm:pt modelId="{9903C176-7332-4858-B0C6-0E8898FC1A5F}" type="parTrans" cxnId="{00D43B68-4302-4077-8B57-4F245E8C9820}">
      <dgm:prSet/>
      <dgm:spPr/>
      <dgm:t>
        <a:bodyPr/>
        <a:lstStyle/>
        <a:p>
          <a:endParaRPr kumimoji="1" lang="ja-JP" altLang="en-US"/>
        </a:p>
      </dgm:t>
    </dgm:pt>
    <dgm:pt modelId="{80963EA3-D3EC-4E0E-B65B-990C54E6DC0E}" type="sibTrans" cxnId="{00D43B68-4302-4077-8B57-4F245E8C9820}">
      <dgm:prSet/>
      <dgm:spPr/>
      <dgm:t>
        <a:bodyPr/>
        <a:lstStyle/>
        <a:p>
          <a:endParaRPr kumimoji="1" lang="ja-JP" altLang="en-US"/>
        </a:p>
      </dgm:t>
    </dgm:pt>
    <dgm:pt modelId="{80269089-6DCD-4F45-8980-9032663BE896}">
      <dgm:prSet phldrT="[テキスト]"/>
      <dgm:spPr>
        <a:solidFill>
          <a:schemeClr val="bg1">
            <a:lumMod val="95000"/>
            <a:alpha val="90000"/>
          </a:schemeClr>
        </a:solidFill>
        <a:ln>
          <a:noFill/>
        </a:ln>
      </dgm:spPr>
      <dgm:t>
        <a:bodyPr/>
        <a:lstStyle/>
        <a:p>
          <a:endParaRPr kumimoji="1" lang="ja-JP" altLang="en-US"/>
        </a:p>
      </dgm:t>
    </dgm:pt>
    <dgm:pt modelId="{B96C419F-609D-434A-A61F-B68DDDED9204}" type="parTrans" cxnId="{1F2449E1-C5CF-41FF-B422-2536240B7DF7}">
      <dgm:prSet/>
      <dgm:spPr/>
      <dgm:t>
        <a:bodyPr/>
        <a:lstStyle/>
        <a:p>
          <a:endParaRPr kumimoji="1" lang="ja-JP" altLang="en-US"/>
        </a:p>
      </dgm:t>
    </dgm:pt>
    <dgm:pt modelId="{C6A4519F-BA4D-4D54-8F13-5FF0420CD1E2}" type="sibTrans" cxnId="{1F2449E1-C5CF-41FF-B422-2536240B7DF7}">
      <dgm:prSet/>
      <dgm:spPr/>
      <dgm:t>
        <a:bodyPr/>
        <a:lstStyle/>
        <a:p>
          <a:endParaRPr kumimoji="1" lang="ja-JP" altLang="en-US"/>
        </a:p>
      </dgm:t>
    </dgm:pt>
    <dgm:pt modelId="{542CD8FB-D8E8-4A05-9672-2700F91D8910}">
      <dgm:prSet phldrT="[テキスト]" custT="1"/>
      <dgm:spPr/>
      <dgm:t>
        <a:bodyPr/>
        <a:lstStyle/>
        <a:p>
          <a:r>
            <a:rPr kumimoji="1" lang="ja-JP" altLang="en-US" sz="1800"/>
            <a:t>研究データ管理</a:t>
          </a:r>
        </a:p>
      </dgm:t>
    </dgm:pt>
    <dgm:pt modelId="{1F8E53A1-DF5E-4BAC-88B1-1C8CA948859F}" type="parTrans" cxnId="{2F00F419-6863-4D07-858F-2782A09882A3}">
      <dgm:prSet/>
      <dgm:spPr/>
      <dgm:t>
        <a:bodyPr/>
        <a:lstStyle/>
        <a:p>
          <a:endParaRPr kumimoji="1" lang="ja-JP" altLang="en-US"/>
        </a:p>
      </dgm:t>
    </dgm:pt>
    <dgm:pt modelId="{ABA4E27B-0A15-468A-BF4E-8137786758A9}" type="sibTrans" cxnId="{2F00F419-6863-4D07-858F-2782A09882A3}">
      <dgm:prSet/>
      <dgm:spPr/>
      <dgm:t>
        <a:bodyPr/>
        <a:lstStyle/>
        <a:p>
          <a:endParaRPr kumimoji="1" lang="ja-JP" altLang="en-US"/>
        </a:p>
      </dgm:t>
    </dgm:pt>
    <dgm:pt modelId="{DDDD3993-3862-4B65-BA75-4C3FF292B14B}">
      <dgm:prSet phldrT="[テキスト]"/>
      <dgm:spPr>
        <a:solidFill>
          <a:schemeClr val="bg1">
            <a:lumMod val="95000"/>
            <a:alpha val="90000"/>
          </a:schemeClr>
        </a:solidFill>
        <a:ln>
          <a:noFill/>
        </a:ln>
      </dgm:spPr>
      <dgm:t>
        <a:bodyPr/>
        <a:lstStyle/>
        <a:p>
          <a:endParaRPr kumimoji="1" lang="ja-JP" altLang="en-US"/>
        </a:p>
      </dgm:t>
    </dgm:pt>
    <dgm:pt modelId="{5D9355A0-7883-490B-A204-F246AD2C464D}" type="parTrans" cxnId="{F72F8AC8-8786-4BA5-A661-29F9E1C01452}">
      <dgm:prSet/>
      <dgm:spPr/>
      <dgm:t>
        <a:bodyPr/>
        <a:lstStyle/>
        <a:p>
          <a:endParaRPr kumimoji="1" lang="ja-JP" altLang="en-US"/>
        </a:p>
      </dgm:t>
    </dgm:pt>
    <dgm:pt modelId="{8534DAFB-1EC3-411A-88CA-9E0236CD60A4}" type="sibTrans" cxnId="{F72F8AC8-8786-4BA5-A661-29F9E1C01452}">
      <dgm:prSet/>
      <dgm:spPr/>
      <dgm:t>
        <a:bodyPr/>
        <a:lstStyle/>
        <a:p>
          <a:endParaRPr kumimoji="1" lang="ja-JP" altLang="en-US"/>
        </a:p>
      </dgm:t>
    </dgm:pt>
    <dgm:pt modelId="{51853708-0E85-41B4-A8BF-BECAEECA2580}">
      <dgm:prSet phldrT="[テキスト]" custT="1"/>
      <dgm:spPr/>
      <dgm:t>
        <a:bodyPr/>
        <a:lstStyle/>
        <a:p>
          <a:r>
            <a:rPr kumimoji="1" lang="ja-JP" altLang="en-US" sz="1800"/>
            <a:t>研究データ</a:t>
          </a:r>
        </a:p>
      </dgm:t>
    </dgm:pt>
    <dgm:pt modelId="{5BBFE66B-EF8E-4834-B769-B486A52BD864}" type="sibTrans" cxnId="{085EDBB0-8519-4039-AF1B-F63EDB1BB7AD}">
      <dgm:prSet/>
      <dgm:spPr/>
      <dgm:t>
        <a:bodyPr/>
        <a:lstStyle/>
        <a:p>
          <a:endParaRPr kumimoji="1" lang="ja-JP" altLang="en-US"/>
        </a:p>
      </dgm:t>
    </dgm:pt>
    <dgm:pt modelId="{698B64F0-FD2F-418A-804C-A08E67F61D4A}" type="parTrans" cxnId="{085EDBB0-8519-4039-AF1B-F63EDB1BB7AD}">
      <dgm:prSet/>
      <dgm:spPr/>
      <dgm:t>
        <a:bodyPr/>
        <a:lstStyle/>
        <a:p>
          <a:endParaRPr kumimoji="1" lang="ja-JP" altLang="en-US"/>
        </a:p>
      </dgm:t>
    </dgm:pt>
    <dgm:pt modelId="{8B744094-3390-4DDA-A777-71D73389F9E9}" type="pres">
      <dgm:prSet presAssocID="{361A32F8-BF9C-4924-99BF-95E0107EDC73}" presName="Name0" presStyleCnt="0">
        <dgm:presLayoutVars>
          <dgm:dir/>
          <dgm:animLvl val="lvl"/>
          <dgm:resizeHandles val="exact"/>
        </dgm:presLayoutVars>
      </dgm:prSet>
      <dgm:spPr/>
    </dgm:pt>
    <dgm:pt modelId="{5DE16BBA-32E7-4E9A-A033-5D060811673F}" type="pres">
      <dgm:prSet presAssocID="{1FC53EA2-0E8B-426A-A56A-5351846D2C39}" presName="linNode" presStyleCnt="0"/>
      <dgm:spPr/>
    </dgm:pt>
    <dgm:pt modelId="{7CEA685B-6EC7-4327-BB58-2EAE97720C36}" type="pres">
      <dgm:prSet presAssocID="{1FC53EA2-0E8B-426A-A56A-5351846D2C39}" presName="parentText" presStyleLbl="node1" presStyleIdx="0" presStyleCnt="3" custScaleX="46651" custScaleY="31864" custLinFactNeighborX="-143">
        <dgm:presLayoutVars>
          <dgm:chMax val="1"/>
          <dgm:bulletEnabled val="1"/>
        </dgm:presLayoutVars>
      </dgm:prSet>
      <dgm:spPr/>
    </dgm:pt>
    <dgm:pt modelId="{EFBFA313-B038-4F58-A462-87ABD596EC27}" type="pres">
      <dgm:prSet presAssocID="{1FC53EA2-0E8B-426A-A56A-5351846D2C39}" presName="descendantText" presStyleLbl="alignAccFollowNode1" presStyleIdx="0" presStyleCnt="3" custScaleX="129854" custScaleY="38555">
        <dgm:presLayoutVars>
          <dgm:bulletEnabled val="1"/>
        </dgm:presLayoutVars>
      </dgm:prSet>
      <dgm:spPr/>
    </dgm:pt>
    <dgm:pt modelId="{97DF66AE-D88F-41A3-97A5-27EE6BF4AD31}" type="pres">
      <dgm:prSet presAssocID="{7C1F6BEA-C914-4FEC-8DE7-88921E1B2D40}" presName="sp" presStyleCnt="0"/>
      <dgm:spPr/>
    </dgm:pt>
    <dgm:pt modelId="{44EF0986-9218-45DD-B081-729F558A1B3D}" type="pres">
      <dgm:prSet presAssocID="{51853708-0E85-41B4-A8BF-BECAEECA2580}" presName="linNode" presStyleCnt="0"/>
      <dgm:spPr/>
    </dgm:pt>
    <dgm:pt modelId="{DF02BFDA-C79A-4117-AA13-28301CAE703F}" type="pres">
      <dgm:prSet presAssocID="{51853708-0E85-41B4-A8BF-BECAEECA2580}" presName="parentText" presStyleLbl="node1" presStyleIdx="1" presStyleCnt="3" custScaleX="59479" custScaleY="31864">
        <dgm:presLayoutVars>
          <dgm:chMax val="1"/>
          <dgm:bulletEnabled val="1"/>
        </dgm:presLayoutVars>
      </dgm:prSet>
      <dgm:spPr/>
    </dgm:pt>
    <dgm:pt modelId="{538231F7-427F-46FD-B476-1572B117BC67}" type="pres">
      <dgm:prSet presAssocID="{51853708-0E85-41B4-A8BF-BECAEECA2580}" presName="descendantText" presStyleLbl="alignAccFollowNode1" presStyleIdx="1" presStyleCnt="3" custScaleX="166269" custScaleY="41586">
        <dgm:presLayoutVars>
          <dgm:bulletEnabled val="1"/>
        </dgm:presLayoutVars>
      </dgm:prSet>
      <dgm:spPr/>
    </dgm:pt>
    <dgm:pt modelId="{771AE508-F0B9-4F18-B078-7F1EA3966FAF}" type="pres">
      <dgm:prSet presAssocID="{5BBFE66B-EF8E-4834-B769-B486A52BD864}" presName="sp" presStyleCnt="0"/>
      <dgm:spPr/>
    </dgm:pt>
    <dgm:pt modelId="{9D62FB23-C88E-4C65-8305-1D1B7BDE9200}" type="pres">
      <dgm:prSet presAssocID="{542CD8FB-D8E8-4A05-9672-2700F91D8910}" presName="linNode" presStyleCnt="0"/>
      <dgm:spPr/>
    </dgm:pt>
    <dgm:pt modelId="{35B297DE-14A2-4D7B-B5B5-78C34EDA0647}" type="pres">
      <dgm:prSet presAssocID="{542CD8FB-D8E8-4A05-9672-2700F91D8910}" presName="parentText" presStyleLbl="node1" presStyleIdx="2" presStyleCnt="3" custScaleX="59793" custScaleY="31864">
        <dgm:presLayoutVars>
          <dgm:chMax val="1"/>
          <dgm:bulletEnabled val="1"/>
        </dgm:presLayoutVars>
      </dgm:prSet>
      <dgm:spPr/>
    </dgm:pt>
    <dgm:pt modelId="{91F527E2-AFAF-4EC4-9C1C-CE7B4A98A5E9}" type="pres">
      <dgm:prSet presAssocID="{542CD8FB-D8E8-4A05-9672-2700F91D8910}" presName="descendantText" presStyleLbl="alignAccFollowNode1" presStyleIdx="2" presStyleCnt="3" custScaleX="165826" custScaleY="38555">
        <dgm:presLayoutVars>
          <dgm:bulletEnabled val="1"/>
        </dgm:presLayoutVars>
      </dgm:prSet>
      <dgm:spPr/>
    </dgm:pt>
  </dgm:ptLst>
  <dgm:cxnLst>
    <dgm:cxn modelId="{EE57C50F-65CC-44C6-A8E4-7695B7082F8D}" type="presOf" srcId="{51853708-0E85-41B4-A8BF-BECAEECA2580}" destId="{DF02BFDA-C79A-4117-AA13-28301CAE703F}" srcOrd="0" destOrd="0" presId="urn:microsoft.com/office/officeart/2005/8/layout/vList5"/>
    <dgm:cxn modelId="{2F00F419-6863-4D07-858F-2782A09882A3}" srcId="{361A32F8-BF9C-4924-99BF-95E0107EDC73}" destId="{542CD8FB-D8E8-4A05-9672-2700F91D8910}" srcOrd="2" destOrd="0" parTransId="{1F8E53A1-DF5E-4BAC-88B1-1C8CA948859F}" sibTransId="{ABA4E27B-0A15-468A-BF4E-8137786758A9}"/>
    <dgm:cxn modelId="{5EA3CC2B-AC65-4EEB-8031-26110327E564}" type="presOf" srcId="{DDDD3993-3862-4B65-BA75-4C3FF292B14B}" destId="{91F527E2-AFAF-4EC4-9C1C-CE7B4A98A5E9}" srcOrd="0" destOrd="0" presId="urn:microsoft.com/office/officeart/2005/8/layout/vList5"/>
    <dgm:cxn modelId="{9CED1241-0000-40C0-8F20-043ED1DFB953}" type="presOf" srcId="{542CD8FB-D8E8-4A05-9672-2700F91D8910}" destId="{35B297DE-14A2-4D7B-B5B5-78C34EDA0647}" srcOrd="0" destOrd="0" presId="urn:microsoft.com/office/officeart/2005/8/layout/vList5"/>
    <dgm:cxn modelId="{D4C0B359-DFC9-407B-9EBA-D7EBC9834266}" type="presOf" srcId="{90ED2233-39EA-4514-B0BC-1112F903E31F}" destId="{EFBFA313-B038-4F58-A462-87ABD596EC27}" srcOrd="0" destOrd="0" presId="urn:microsoft.com/office/officeart/2005/8/layout/vList5"/>
    <dgm:cxn modelId="{00D43B68-4302-4077-8B57-4F245E8C9820}" srcId="{1FC53EA2-0E8B-426A-A56A-5351846D2C39}" destId="{90ED2233-39EA-4514-B0BC-1112F903E31F}" srcOrd="0" destOrd="0" parTransId="{9903C176-7332-4858-B0C6-0E8898FC1A5F}" sibTransId="{80963EA3-D3EC-4E0E-B65B-990C54E6DC0E}"/>
    <dgm:cxn modelId="{F0490277-BD63-474C-94A2-06C8130590D5}" srcId="{361A32F8-BF9C-4924-99BF-95E0107EDC73}" destId="{1FC53EA2-0E8B-426A-A56A-5351846D2C39}" srcOrd="0" destOrd="0" parTransId="{25FBC864-2082-4664-97A2-DC9BA7FD8315}" sibTransId="{7C1F6BEA-C914-4FEC-8DE7-88921E1B2D40}"/>
    <dgm:cxn modelId="{487F2A83-A6D7-4E6B-8D4B-6DD35384C4F0}" type="presOf" srcId="{1FC53EA2-0E8B-426A-A56A-5351846D2C39}" destId="{7CEA685B-6EC7-4327-BB58-2EAE97720C36}" srcOrd="0" destOrd="0" presId="urn:microsoft.com/office/officeart/2005/8/layout/vList5"/>
    <dgm:cxn modelId="{2A91D7AF-4E09-4876-AC0D-E5944E64DF3C}" type="presOf" srcId="{80269089-6DCD-4F45-8980-9032663BE896}" destId="{538231F7-427F-46FD-B476-1572B117BC67}" srcOrd="0" destOrd="0" presId="urn:microsoft.com/office/officeart/2005/8/layout/vList5"/>
    <dgm:cxn modelId="{085EDBB0-8519-4039-AF1B-F63EDB1BB7AD}" srcId="{361A32F8-BF9C-4924-99BF-95E0107EDC73}" destId="{51853708-0E85-41B4-A8BF-BECAEECA2580}" srcOrd="1" destOrd="0" parTransId="{698B64F0-FD2F-418A-804C-A08E67F61D4A}" sibTransId="{5BBFE66B-EF8E-4834-B769-B486A52BD864}"/>
    <dgm:cxn modelId="{F72F8AC8-8786-4BA5-A661-29F9E1C01452}" srcId="{542CD8FB-D8E8-4A05-9672-2700F91D8910}" destId="{DDDD3993-3862-4B65-BA75-4C3FF292B14B}" srcOrd="0" destOrd="0" parTransId="{5D9355A0-7883-490B-A204-F246AD2C464D}" sibTransId="{8534DAFB-1EC3-411A-88CA-9E0236CD60A4}"/>
    <dgm:cxn modelId="{5BE417D1-CE2E-4B04-BD5D-CC1A8307C5C2}" type="presOf" srcId="{361A32F8-BF9C-4924-99BF-95E0107EDC73}" destId="{8B744094-3390-4DDA-A777-71D73389F9E9}" srcOrd="0" destOrd="0" presId="urn:microsoft.com/office/officeart/2005/8/layout/vList5"/>
    <dgm:cxn modelId="{1F2449E1-C5CF-41FF-B422-2536240B7DF7}" srcId="{51853708-0E85-41B4-A8BF-BECAEECA2580}" destId="{80269089-6DCD-4F45-8980-9032663BE896}" srcOrd="0" destOrd="0" parTransId="{B96C419F-609D-434A-A61F-B68DDDED9204}" sibTransId="{C6A4519F-BA4D-4D54-8F13-5FF0420CD1E2}"/>
    <dgm:cxn modelId="{1095B4D1-18EE-46E7-B35D-9B21DDC4CF71}" type="presParOf" srcId="{8B744094-3390-4DDA-A777-71D73389F9E9}" destId="{5DE16BBA-32E7-4E9A-A033-5D060811673F}" srcOrd="0" destOrd="0" presId="urn:microsoft.com/office/officeart/2005/8/layout/vList5"/>
    <dgm:cxn modelId="{3569CD64-AAD5-4B01-83B4-C9F00B1AB585}" type="presParOf" srcId="{5DE16BBA-32E7-4E9A-A033-5D060811673F}" destId="{7CEA685B-6EC7-4327-BB58-2EAE97720C36}" srcOrd="0" destOrd="0" presId="urn:microsoft.com/office/officeart/2005/8/layout/vList5"/>
    <dgm:cxn modelId="{66AF26EE-BF12-445F-9B1A-4734EDF157D4}" type="presParOf" srcId="{5DE16BBA-32E7-4E9A-A033-5D060811673F}" destId="{EFBFA313-B038-4F58-A462-87ABD596EC27}" srcOrd="1" destOrd="0" presId="urn:microsoft.com/office/officeart/2005/8/layout/vList5"/>
    <dgm:cxn modelId="{D94ADBC8-89AF-472B-88B3-9D93E62030A5}" type="presParOf" srcId="{8B744094-3390-4DDA-A777-71D73389F9E9}" destId="{97DF66AE-D88F-41A3-97A5-27EE6BF4AD31}" srcOrd="1" destOrd="0" presId="urn:microsoft.com/office/officeart/2005/8/layout/vList5"/>
    <dgm:cxn modelId="{3E0F53B3-2DE3-48E0-BE34-196FBC9160B5}" type="presParOf" srcId="{8B744094-3390-4DDA-A777-71D73389F9E9}" destId="{44EF0986-9218-45DD-B081-729F558A1B3D}" srcOrd="2" destOrd="0" presId="urn:microsoft.com/office/officeart/2005/8/layout/vList5"/>
    <dgm:cxn modelId="{49D0F8F2-1DA9-4EA6-9A28-1E10C23B5CAE}" type="presParOf" srcId="{44EF0986-9218-45DD-B081-729F558A1B3D}" destId="{DF02BFDA-C79A-4117-AA13-28301CAE703F}" srcOrd="0" destOrd="0" presId="urn:microsoft.com/office/officeart/2005/8/layout/vList5"/>
    <dgm:cxn modelId="{EE450123-B957-4C10-B065-A8D613F0B495}" type="presParOf" srcId="{44EF0986-9218-45DD-B081-729F558A1B3D}" destId="{538231F7-427F-46FD-B476-1572B117BC67}" srcOrd="1" destOrd="0" presId="urn:microsoft.com/office/officeart/2005/8/layout/vList5"/>
    <dgm:cxn modelId="{B01D20A9-1034-477A-9130-004A8C7EA688}" type="presParOf" srcId="{8B744094-3390-4DDA-A777-71D73389F9E9}" destId="{771AE508-F0B9-4F18-B078-7F1EA3966FAF}" srcOrd="3" destOrd="0" presId="urn:microsoft.com/office/officeart/2005/8/layout/vList5"/>
    <dgm:cxn modelId="{72E4A62D-B4FD-4EC5-9FAB-4C7C9288DB57}" type="presParOf" srcId="{8B744094-3390-4DDA-A777-71D73389F9E9}" destId="{9D62FB23-C88E-4C65-8305-1D1B7BDE9200}" srcOrd="4" destOrd="0" presId="urn:microsoft.com/office/officeart/2005/8/layout/vList5"/>
    <dgm:cxn modelId="{F3D2CCB7-8D34-49C4-9696-9B547A464053}" type="presParOf" srcId="{9D62FB23-C88E-4C65-8305-1D1B7BDE9200}" destId="{35B297DE-14A2-4D7B-B5B5-78C34EDA0647}" srcOrd="0" destOrd="0" presId="urn:microsoft.com/office/officeart/2005/8/layout/vList5"/>
    <dgm:cxn modelId="{26ED28C6-229A-4F30-841F-59B5F9C9E205}" type="presParOf" srcId="{9D62FB23-C88E-4C65-8305-1D1B7BDE9200}" destId="{91F527E2-AFAF-4EC4-9C1C-CE7B4A98A5E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DC964D0-EE9D-4AE0-979B-32C3C4D17865}" type="doc">
      <dgm:prSet loTypeId="urn:microsoft.com/office/officeart/2005/8/layout/cycle3" loCatId="cycle" qsTypeId="urn:microsoft.com/office/officeart/2005/8/quickstyle/simple3" qsCatId="simple" csTypeId="urn:microsoft.com/office/officeart/2005/8/colors/colorful1" csCatId="colorful" phldr="1"/>
      <dgm:spPr/>
      <dgm:t>
        <a:bodyPr/>
        <a:lstStyle/>
        <a:p>
          <a:endParaRPr kumimoji="1" lang="ja-JP" altLang="en-US"/>
        </a:p>
      </dgm:t>
    </dgm:pt>
    <dgm:pt modelId="{5ED61D98-876E-4318-91FF-23D78C132516}">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研究計画</a:t>
          </a:r>
        </a:p>
      </dgm:t>
    </dgm:pt>
    <dgm:pt modelId="{240E6F0B-FD3A-45AF-98CC-5D6F05765642}" type="parTrans" cxnId="{CF74677E-7683-4CD2-9B8B-396466BBA3D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C6B3279B-A99E-4E89-9D40-0EDA859140D2}" type="sibTrans" cxnId="{CF74677E-7683-4CD2-9B8B-396466BBA3D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C59FD9D7-008E-41EA-8EEA-5DDF201E41FE}">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取得・収集</a:t>
          </a:r>
        </a:p>
      </dgm:t>
    </dgm:pt>
    <dgm:pt modelId="{14367C28-37B6-4A4A-9075-66D23CD4F54A}" type="parTrans" cxnId="{E328F2E2-8852-4F9D-BBA5-4A0DA65FC56F}">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F00B4DCB-068C-4E54-84EE-852DEFF3AD36}" type="sibTrans" cxnId="{E328F2E2-8852-4F9D-BBA5-4A0DA65FC56F}">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8C51FBCA-3244-42BD-ADE8-3D1F1679E1ED}">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生成</a:t>
          </a:r>
        </a:p>
      </dgm:t>
    </dgm:pt>
    <dgm:pt modelId="{11D9C72E-9FCC-402B-9B76-EE89EC7E6708}" type="parTrans" cxnId="{7CAE2CEC-79F9-43C2-AA19-F92296F810A7}">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4F576B3D-DD4A-4449-B7EC-40F711936AD1}" type="sibTrans" cxnId="{7CAE2CEC-79F9-43C2-AA19-F92296F810A7}">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38401605-8CFE-4891-9EED-756C5DBEC90E}">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解析・加工</a:t>
          </a:r>
        </a:p>
      </dgm:t>
    </dgm:pt>
    <dgm:pt modelId="{AB34834D-3961-48FC-A4E8-B85C2D34521C}" type="parTrans" cxnId="{F34612CF-A3C0-4CC2-9FDE-04FE4955180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7DFE9616-8EF1-4C65-AABD-1A23602EB186}" type="sibTrans" cxnId="{F34612CF-A3C0-4CC2-9FDE-04FE4955180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D45E263-790A-4CD7-A1EA-475CAB0A23E6}">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評価</a:t>
          </a:r>
        </a:p>
      </dgm:t>
    </dgm:pt>
    <dgm:pt modelId="{EE0D7915-C280-48F1-875A-D45343C3EBF6}" type="parTrans" cxnId="{84160C47-1092-47F7-97D4-E3440949C6B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5DBAE3D2-EF01-49FC-9C78-153AB70D3F3B}" type="sibTrans" cxnId="{84160C47-1092-47F7-97D4-E3440949C6B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D58892BC-E612-4B15-8D2A-75D8D7E1295E}">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保存</a:t>
          </a:r>
        </a:p>
      </dgm:t>
    </dgm:pt>
    <dgm:pt modelId="{D80107BE-7D27-453F-AD1B-FB7F86E73FB9}" type="parTrans" cxnId="{5A7F631C-C608-48E5-9ADC-07055A0993D5}">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C46D566-356C-4F94-A00E-2502608434D3}" type="sibTrans" cxnId="{5A7F631C-C608-48E5-9ADC-07055A0993D5}">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70BA51A-970C-44CA-9BF4-F5DD83CBE18C}">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共有</a:t>
          </a:r>
        </a:p>
      </dgm:t>
    </dgm:pt>
    <dgm:pt modelId="{612853BC-795D-4138-B77F-6A9DE36F0934}" type="parTrans" cxnId="{B099C623-38C1-4364-961A-491E111CC88A}">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EA513BCD-1F86-44D2-88DA-B09E7ACFD4B1}" type="sibTrans" cxnId="{B099C623-38C1-4364-961A-491E111CC88A}">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FBD83767-E453-4181-A7C2-92D40530F140}">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公開</a:t>
          </a:r>
        </a:p>
      </dgm:t>
    </dgm:pt>
    <dgm:pt modelId="{B670AC69-670D-45BD-B3F6-3AFDF5671FD1}" type="parTrans" cxnId="{FE281C6A-FEB9-47A4-A185-9B908189143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1DE6513-2EB8-419C-B011-10DB94EBBFAE}" type="sibTrans" cxnId="{FE281C6A-FEB9-47A4-A185-9B908189143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71A2A3D4-804A-4490-A5B6-85BC1CB7B700}">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検索</a:t>
          </a:r>
        </a:p>
      </dgm:t>
    </dgm:pt>
    <dgm:pt modelId="{CDA85461-CDF7-4080-AF9D-5495E7665FC6}" type="parTrans" cxnId="{8DD5CE9C-448D-401D-B59A-FA0357488D08}">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9D5880CF-CB40-4568-ADF5-3500573DB247}" type="sibTrans" cxnId="{8DD5CE9C-448D-401D-B59A-FA0357488D08}">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9FA71EA5-AC6B-4BA1-8957-ADABD842BCC2}">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利活用</a:t>
          </a:r>
        </a:p>
      </dgm:t>
    </dgm:pt>
    <dgm:pt modelId="{50597F5E-9B38-4E6A-9B01-8AC69499C2F9}" type="parTrans" cxnId="{06E72528-1978-4EDE-A04F-A418E9F7538B}">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0BF6724A-92C3-477C-8413-5C8C541D8581}" type="sibTrans" cxnId="{06E72528-1978-4EDE-A04F-A418E9F7538B}">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59B57DFD-E726-405C-A53C-A342764B0D4F}" type="pres">
      <dgm:prSet presAssocID="{6DC964D0-EE9D-4AE0-979B-32C3C4D17865}" presName="Name0" presStyleCnt="0">
        <dgm:presLayoutVars>
          <dgm:dir/>
          <dgm:resizeHandles val="exact"/>
        </dgm:presLayoutVars>
      </dgm:prSet>
      <dgm:spPr/>
    </dgm:pt>
    <dgm:pt modelId="{40297F9C-3B78-43BF-AE2A-146C0FD73456}" type="pres">
      <dgm:prSet presAssocID="{6DC964D0-EE9D-4AE0-979B-32C3C4D17865}" presName="cycle" presStyleCnt="0"/>
      <dgm:spPr/>
    </dgm:pt>
    <dgm:pt modelId="{40C6B01B-5EF9-47D4-8243-D088879AD443}" type="pres">
      <dgm:prSet presAssocID="{5ED61D98-876E-4318-91FF-23D78C132516}" presName="nodeFirstNode" presStyleLbl="node1" presStyleIdx="0" presStyleCnt="10" custScaleX="177156" custScaleY="82645">
        <dgm:presLayoutVars>
          <dgm:bulletEnabled val="1"/>
        </dgm:presLayoutVars>
      </dgm:prSet>
      <dgm:spPr/>
    </dgm:pt>
    <dgm:pt modelId="{93E175F2-29AA-4F18-8C30-37729240AEFC}" type="pres">
      <dgm:prSet presAssocID="{C6B3279B-A99E-4E89-9D40-0EDA859140D2}" presName="sibTransFirstNode" presStyleLbl="bgShp" presStyleIdx="0" presStyleCnt="1"/>
      <dgm:spPr/>
    </dgm:pt>
    <dgm:pt modelId="{B84A5595-6B2C-4E2A-9700-4CDECD861675}" type="pres">
      <dgm:prSet presAssocID="{C59FD9D7-008E-41EA-8EEA-5DDF201E41FE}" presName="nodeFollowingNodes" presStyleLbl="node1" presStyleIdx="1" presStyleCnt="10" custScaleX="194872" custScaleY="82645" custRadScaleRad="95605" custRadScaleInc="19729">
        <dgm:presLayoutVars>
          <dgm:bulletEnabled val="1"/>
        </dgm:presLayoutVars>
      </dgm:prSet>
      <dgm:spPr/>
    </dgm:pt>
    <dgm:pt modelId="{7A406C44-A0F1-402E-9ABC-633467813577}" type="pres">
      <dgm:prSet presAssocID="{8C51FBCA-3244-42BD-ADE8-3D1F1679E1ED}" presName="nodeFollowingNodes" presStyleLbl="node1" presStyleIdx="2" presStyleCnt="10" custScaleX="177156" custScaleY="82645">
        <dgm:presLayoutVars>
          <dgm:bulletEnabled val="1"/>
        </dgm:presLayoutVars>
      </dgm:prSet>
      <dgm:spPr/>
    </dgm:pt>
    <dgm:pt modelId="{CB49BEAC-FA56-44E6-8ACC-EEF1CC233D68}" type="pres">
      <dgm:prSet presAssocID="{38401605-8CFE-4891-9EED-756C5DBEC90E}" presName="nodeFollowingNodes" presStyleLbl="node1" presStyleIdx="3" presStyleCnt="10" custScaleX="194872" custScaleY="82645" custRadScaleRad="97810" custRadScaleInc="-13737">
        <dgm:presLayoutVars>
          <dgm:bulletEnabled val="1"/>
        </dgm:presLayoutVars>
      </dgm:prSet>
      <dgm:spPr/>
    </dgm:pt>
    <dgm:pt modelId="{5CECA22A-59F9-4426-8FFB-631F17A9C370}" type="pres">
      <dgm:prSet presAssocID="{D58892BC-E612-4B15-8D2A-75D8D7E1295E}" presName="nodeFollowingNodes" presStyleLbl="node1" presStyleIdx="4" presStyleCnt="10" custScaleX="177156" custScaleY="82645" custRadScaleRad="93106" custRadScaleInc="-24073">
        <dgm:presLayoutVars>
          <dgm:bulletEnabled val="1"/>
        </dgm:presLayoutVars>
      </dgm:prSet>
      <dgm:spPr/>
    </dgm:pt>
    <dgm:pt modelId="{827DADF2-36F5-44A7-BF9D-EDFDAA994E2F}" type="pres">
      <dgm:prSet presAssocID="{A70BA51A-970C-44CA-9BF4-F5DD83CBE18C}" presName="nodeFollowingNodes" presStyleLbl="node1" presStyleIdx="5" presStyleCnt="10" custScaleX="177156" custScaleY="82645">
        <dgm:presLayoutVars>
          <dgm:bulletEnabled val="1"/>
        </dgm:presLayoutVars>
      </dgm:prSet>
      <dgm:spPr/>
    </dgm:pt>
    <dgm:pt modelId="{7698D97E-73B3-4DEC-8CD8-C0FD6419F201}" type="pres">
      <dgm:prSet presAssocID="{FBD83767-E453-4181-A7C2-92D40530F140}" presName="nodeFollowingNodes" presStyleLbl="node1" presStyleIdx="6" presStyleCnt="10" custScaleX="177156" custScaleY="82645" custRadScaleRad="95516" custRadScaleInc="25693">
        <dgm:presLayoutVars>
          <dgm:bulletEnabled val="1"/>
        </dgm:presLayoutVars>
      </dgm:prSet>
      <dgm:spPr/>
    </dgm:pt>
    <dgm:pt modelId="{FF76FC7C-A9E0-4685-A79E-6F6D4B661DB5}" type="pres">
      <dgm:prSet presAssocID="{71A2A3D4-804A-4490-A5B6-85BC1CB7B700}" presName="nodeFollowingNodes" presStyleLbl="node1" presStyleIdx="7" presStyleCnt="10" custScaleX="177156" custScaleY="82645" custRadScaleRad="97810" custRadScaleInc="13737">
        <dgm:presLayoutVars>
          <dgm:bulletEnabled val="1"/>
        </dgm:presLayoutVars>
      </dgm:prSet>
      <dgm:spPr/>
    </dgm:pt>
    <dgm:pt modelId="{D557763B-1658-4C2D-AF40-E7AB1793B827}" type="pres">
      <dgm:prSet presAssocID="{9FA71EA5-AC6B-4BA1-8957-ADABD842BCC2}" presName="nodeFollowingNodes" presStyleLbl="node1" presStyleIdx="8" presStyleCnt="10" custScaleX="177156" custScaleY="82645">
        <dgm:presLayoutVars>
          <dgm:bulletEnabled val="1"/>
        </dgm:presLayoutVars>
      </dgm:prSet>
      <dgm:spPr/>
    </dgm:pt>
    <dgm:pt modelId="{493C05EB-EB2F-4E94-83E8-E7C508E8837E}" type="pres">
      <dgm:prSet presAssocID="{AD45E263-790A-4CD7-A1EA-475CAB0A23E6}" presName="nodeFollowingNodes" presStyleLbl="node1" presStyleIdx="9" presStyleCnt="10" custScaleX="177156" custScaleY="82645" custRadScaleRad="97175" custRadScaleInc="-22790">
        <dgm:presLayoutVars>
          <dgm:bulletEnabled val="1"/>
        </dgm:presLayoutVars>
      </dgm:prSet>
      <dgm:spPr/>
    </dgm:pt>
  </dgm:ptLst>
  <dgm:cxnLst>
    <dgm:cxn modelId="{4A3DD207-6C0D-4FC5-9B13-7D2E6D5500FC}" type="presOf" srcId="{A70BA51A-970C-44CA-9BF4-F5DD83CBE18C}" destId="{827DADF2-36F5-44A7-BF9D-EDFDAA994E2F}" srcOrd="0" destOrd="0" presId="urn:microsoft.com/office/officeart/2005/8/layout/cycle3"/>
    <dgm:cxn modelId="{5A7F631C-C608-48E5-9ADC-07055A0993D5}" srcId="{6DC964D0-EE9D-4AE0-979B-32C3C4D17865}" destId="{D58892BC-E612-4B15-8D2A-75D8D7E1295E}" srcOrd="4" destOrd="0" parTransId="{D80107BE-7D27-453F-AD1B-FB7F86E73FB9}" sibTransId="{AC46D566-356C-4F94-A00E-2502608434D3}"/>
    <dgm:cxn modelId="{B099C623-38C1-4364-961A-491E111CC88A}" srcId="{6DC964D0-EE9D-4AE0-979B-32C3C4D17865}" destId="{A70BA51A-970C-44CA-9BF4-F5DD83CBE18C}" srcOrd="5" destOrd="0" parTransId="{612853BC-795D-4138-B77F-6A9DE36F0934}" sibTransId="{EA513BCD-1F86-44D2-88DA-B09E7ACFD4B1}"/>
    <dgm:cxn modelId="{06E72528-1978-4EDE-A04F-A418E9F7538B}" srcId="{6DC964D0-EE9D-4AE0-979B-32C3C4D17865}" destId="{9FA71EA5-AC6B-4BA1-8957-ADABD842BCC2}" srcOrd="8" destOrd="0" parTransId="{50597F5E-9B38-4E6A-9B01-8AC69499C2F9}" sibTransId="{0BF6724A-92C3-477C-8413-5C8C541D8581}"/>
    <dgm:cxn modelId="{84160C47-1092-47F7-97D4-E3440949C6B4}" srcId="{6DC964D0-EE9D-4AE0-979B-32C3C4D17865}" destId="{AD45E263-790A-4CD7-A1EA-475CAB0A23E6}" srcOrd="9" destOrd="0" parTransId="{EE0D7915-C280-48F1-875A-D45343C3EBF6}" sibTransId="{5DBAE3D2-EF01-49FC-9C78-153AB70D3F3B}"/>
    <dgm:cxn modelId="{DD089F4D-5657-45CB-A657-5B4E53DEF900}" type="presOf" srcId="{71A2A3D4-804A-4490-A5B6-85BC1CB7B700}" destId="{FF76FC7C-A9E0-4685-A79E-6F6D4B661DB5}" srcOrd="0" destOrd="0" presId="urn:microsoft.com/office/officeart/2005/8/layout/cycle3"/>
    <dgm:cxn modelId="{A6D31458-3488-4FFA-BECB-BE92E6B26601}" type="presOf" srcId="{FBD83767-E453-4181-A7C2-92D40530F140}" destId="{7698D97E-73B3-4DEC-8CD8-C0FD6419F201}" srcOrd="0" destOrd="0" presId="urn:microsoft.com/office/officeart/2005/8/layout/cycle3"/>
    <dgm:cxn modelId="{E2DDF35D-0B6F-4B91-8F4D-AF86771ACF4F}" type="presOf" srcId="{AD45E263-790A-4CD7-A1EA-475CAB0A23E6}" destId="{493C05EB-EB2F-4E94-83E8-E7C508E8837E}" srcOrd="0" destOrd="0" presId="urn:microsoft.com/office/officeart/2005/8/layout/cycle3"/>
    <dgm:cxn modelId="{FE281C6A-FEB9-47A4-A185-9B9081891436}" srcId="{6DC964D0-EE9D-4AE0-979B-32C3C4D17865}" destId="{FBD83767-E453-4181-A7C2-92D40530F140}" srcOrd="6" destOrd="0" parTransId="{B670AC69-670D-45BD-B3F6-3AFDF5671FD1}" sibTransId="{A1DE6513-2EB8-419C-B011-10DB94EBBFAE}"/>
    <dgm:cxn modelId="{916CB379-A6A2-4164-8390-31EAA9D3BC99}" type="presOf" srcId="{C59FD9D7-008E-41EA-8EEA-5DDF201E41FE}" destId="{B84A5595-6B2C-4E2A-9700-4CDECD861675}" srcOrd="0" destOrd="0" presId="urn:microsoft.com/office/officeart/2005/8/layout/cycle3"/>
    <dgm:cxn modelId="{4735297E-2126-4DA8-8427-10F41ED6E558}" type="presOf" srcId="{8C51FBCA-3244-42BD-ADE8-3D1F1679E1ED}" destId="{7A406C44-A0F1-402E-9ABC-633467813577}" srcOrd="0" destOrd="0" presId="urn:microsoft.com/office/officeart/2005/8/layout/cycle3"/>
    <dgm:cxn modelId="{CF74677E-7683-4CD2-9B8B-396466BBA3D4}" srcId="{6DC964D0-EE9D-4AE0-979B-32C3C4D17865}" destId="{5ED61D98-876E-4318-91FF-23D78C132516}" srcOrd="0" destOrd="0" parTransId="{240E6F0B-FD3A-45AF-98CC-5D6F05765642}" sibTransId="{C6B3279B-A99E-4E89-9D40-0EDA859140D2}"/>
    <dgm:cxn modelId="{06949785-B62D-4F6C-9ECB-7AEBDC86E38E}" type="presOf" srcId="{5ED61D98-876E-4318-91FF-23D78C132516}" destId="{40C6B01B-5EF9-47D4-8243-D088879AD443}" srcOrd="0" destOrd="0" presId="urn:microsoft.com/office/officeart/2005/8/layout/cycle3"/>
    <dgm:cxn modelId="{0EF80A8F-AFF3-4F4B-95B6-723C92DCB396}" type="presOf" srcId="{D58892BC-E612-4B15-8D2A-75D8D7E1295E}" destId="{5CECA22A-59F9-4426-8FFB-631F17A9C370}" srcOrd="0" destOrd="0" presId="urn:microsoft.com/office/officeart/2005/8/layout/cycle3"/>
    <dgm:cxn modelId="{EDE02499-8D19-488B-B2EC-7728478A356A}" type="presOf" srcId="{6DC964D0-EE9D-4AE0-979B-32C3C4D17865}" destId="{59B57DFD-E726-405C-A53C-A342764B0D4F}" srcOrd="0" destOrd="0" presId="urn:microsoft.com/office/officeart/2005/8/layout/cycle3"/>
    <dgm:cxn modelId="{8DD5CE9C-448D-401D-B59A-FA0357488D08}" srcId="{6DC964D0-EE9D-4AE0-979B-32C3C4D17865}" destId="{71A2A3D4-804A-4490-A5B6-85BC1CB7B700}" srcOrd="7" destOrd="0" parTransId="{CDA85461-CDF7-4080-AF9D-5495E7665FC6}" sibTransId="{9D5880CF-CB40-4568-ADF5-3500573DB247}"/>
    <dgm:cxn modelId="{46AFE5A8-3092-4727-A813-39546EE8014F}" type="presOf" srcId="{9FA71EA5-AC6B-4BA1-8957-ADABD842BCC2}" destId="{D557763B-1658-4C2D-AF40-E7AB1793B827}" srcOrd="0" destOrd="0" presId="urn:microsoft.com/office/officeart/2005/8/layout/cycle3"/>
    <dgm:cxn modelId="{4A6545AF-07FE-4FA5-A828-85E561ADE99C}" type="presOf" srcId="{38401605-8CFE-4891-9EED-756C5DBEC90E}" destId="{CB49BEAC-FA56-44E6-8ACC-EEF1CC233D68}" srcOrd="0" destOrd="0" presId="urn:microsoft.com/office/officeart/2005/8/layout/cycle3"/>
    <dgm:cxn modelId="{22FE6CBD-F6D7-4B23-8D02-BD6F2BC8FE37}" type="presOf" srcId="{C6B3279B-A99E-4E89-9D40-0EDA859140D2}" destId="{93E175F2-29AA-4F18-8C30-37729240AEFC}" srcOrd="0" destOrd="0" presId="urn:microsoft.com/office/officeart/2005/8/layout/cycle3"/>
    <dgm:cxn modelId="{F34612CF-A3C0-4CC2-9FDE-04FE49551806}" srcId="{6DC964D0-EE9D-4AE0-979B-32C3C4D17865}" destId="{38401605-8CFE-4891-9EED-756C5DBEC90E}" srcOrd="3" destOrd="0" parTransId="{AB34834D-3961-48FC-A4E8-B85C2D34521C}" sibTransId="{7DFE9616-8EF1-4C65-AABD-1A23602EB186}"/>
    <dgm:cxn modelId="{E328F2E2-8852-4F9D-BBA5-4A0DA65FC56F}" srcId="{6DC964D0-EE9D-4AE0-979B-32C3C4D17865}" destId="{C59FD9D7-008E-41EA-8EEA-5DDF201E41FE}" srcOrd="1" destOrd="0" parTransId="{14367C28-37B6-4A4A-9075-66D23CD4F54A}" sibTransId="{F00B4DCB-068C-4E54-84EE-852DEFF3AD36}"/>
    <dgm:cxn modelId="{7CAE2CEC-79F9-43C2-AA19-F92296F810A7}" srcId="{6DC964D0-EE9D-4AE0-979B-32C3C4D17865}" destId="{8C51FBCA-3244-42BD-ADE8-3D1F1679E1ED}" srcOrd="2" destOrd="0" parTransId="{11D9C72E-9FCC-402B-9B76-EE89EC7E6708}" sibTransId="{4F576B3D-DD4A-4449-B7EC-40F711936AD1}"/>
    <dgm:cxn modelId="{068A7BC1-D033-452B-902A-0E59D7BB7D31}" type="presParOf" srcId="{59B57DFD-E726-405C-A53C-A342764B0D4F}" destId="{40297F9C-3B78-43BF-AE2A-146C0FD73456}" srcOrd="0" destOrd="0" presId="urn:microsoft.com/office/officeart/2005/8/layout/cycle3"/>
    <dgm:cxn modelId="{13F8A5C7-B17C-465E-8F9A-119576F099E1}" type="presParOf" srcId="{40297F9C-3B78-43BF-AE2A-146C0FD73456}" destId="{40C6B01B-5EF9-47D4-8243-D088879AD443}" srcOrd="0" destOrd="0" presId="urn:microsoft.com/office/officeart/2005/8/layout/cycle3"/>
    <dgm:cxn modelId="{9A665002-5A7B-4D6F-A23B-CB5514E8E83F}" type="presParOf" srcId="{40297F9C-3B78-43BF-AE2A-146C0FD73456}" destId="{93E175F2-29AA-4F18-8C30-37729240AEFC}" srcOrd="1" destOrd="0" presId="urn:microsoft.com/office/officeart/2005/8/layout/cycle3"/>
    <dgm:cxn modelId="{CEB698E7-C60D-4D9A-9AF9-850108818E55}" type="presParOf" srcId="{40297F9C-3B78-43BF-AE2A-146C0FD73456}" destId="{B84A5595-6B2C-4E2A-9700-4CDECD861675}" srcOrd="2" destOrd="0" presId="urn:microsoft.com/office/officeart/2005/8/layout/cycle3"/>
    <dgm:cxn modelId="{D5AF3015-CA83-44DD-B4D8-D84D8BA93DDC}" type="presParOf" srcId="{40297F9C-3B78-43BF-AE2A-146C0FD73456}" destId="{7A406C44-A0F1-402E-9ABC-633467813577}" srcOrd="3" destOrd="0" presId="urn:microsoft.com/office/officeart/2005/8/layout/cycle3"/>
    <dgm:cxn modelId="{C70C12E0-070D-429E-8C10-7B42C528B7EE}" type="presParOf" srcId="{40297F9C-3B78-43BF-AE2A-146C0FD73456}" destId="{CB49BEAC-FA56-44E6-8ACC-EEF1CC233D68}" srcOrd="4" destOrd="0" presId="urn:microsoft.com/office/officeart/2005/8/layout/cycle3"/>
    <dgm:cxn modelId="{3E7AD436-DADD-48A1-836E-34495DD04B5D}" type="presParOf" srcId="{40297F9C-3B78-43BF-AE2A-146C0FD73456}" destId="{5CECA22A-59F9-4426-8FFB-631F17A9C370}" srcOrd="5" destOrd="0" presId="urn:microsoft.com/office/officeart/2005/8/layout/cycle3"/>
    <dgm:cxn modelId="{F601A58B-B3D5-431C-B2EF-AAA432D963E1}" type="presParOf" srcId="{40297F9C-3B78-43BF-AE2A-146C0FD73456}" destId="{827DADF2-36F5-44A7-BF9D-EDFDAA994E2F}" srcOrd="6" destOrd="0" presId="urn:microsoft.com/office/officeart/2005/8/layout/cycle3"/>
    <dgm:cxn modelId="{2B7DD829-BE38-46E7-9141-16D2412618B6}" type="presParOf" srcId="{40297F9C-3B78-43BF-AE2A-146C0FD73456}" destId="{7698D97E-73B3-4DEC-8CD8-C0FD6419F201}" srcOrd="7" destOrd="0" presId="urn:microsoft.com/office/officeart/2005/8/layout/cycle3"/>
    <dgm:cxn modelId="{9051A448-62E6-4CB9-925B-9D8D8ECA3F1A}" type="presParOf" srcId="{40297F9C-3B78-43BF-AE2A-146C0FD73456}" destId="{FF76FC7C-A9E0-4685-A79E-6F6D4B661DB5}" srcOrd="8" destOrd="0" presId="urn:microsoft.com/office/officeart/2005/8/layout/cycle3"/>
    <dgm:cxn modelId="{4C915881-7679-419B-8398-88BB7C3350F7}" type="presParOf" srcId="{40297F9C-3B78-43BF-AE2A-146C0FD73456}" destId="{D557763B-1658-4C2D-AF40-E7AB1793B827}" srcOrd="9" destOrd="0" presId="urn:microsoft.com/office/officeart/2005/8/layout/cycle3"/>
    <dgm:cxn modelId="{498FF7D0-23BE-495B-9CFC-5C9F01A8B407}" type="presParOf" srcId="{40297F9C-3B78-43BF-AE2A-146C0FD73456}" destId="{493C05EB-EB2F-4E94-83E8-E7C508E8837E}" srcOrd="10" destOrd="0" presId="urn:microsoft.com/office/officeart/2005/8/layout/cycle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61A32F8-BF9C-4924-99BF-95E0107EDC7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kumimoji="1" lang="ja-JP" altLang="en-US"/>
        </a:p>
      </dgm:t>
    </dgm:pt>
    <dgm:pt modelId="{1FC53EA2-0E8B-426A-A56A-5351846D2C39}">
      <dgm:prSet phldrT="[テキスト]" custT="1"/>
      <dgm:spPr/>
      <dgm:t>
        <a:bodyPr/>
        <a:lstStyle/>
        <a:p>
          <a:r>
            <a:rPr kumimoji="1" lang="ja-JP" altLang="en-US" sz="2400" b="1"/>
            <a:t>研究者</a:t>
          </a:r>
        </a:p>
      </dgm:t>
    </dgm:pt>
    <dgm:pt modelId="{25FBC864-2082-4664-97A2-DC9BA7FD8315}" type="parTrans" cxnId="{F0490277-BD63-474C-94A2-06C8130590D5}">
      <dgm:prSet/>
      <dgm:spPr/>
      <dgm:t>
        <a:bodyPr/>
        <a:lstStyle/>
        <a:p>
          <a:endParaRPr kumimoji="1" lang="ja-JP" altLang="en-US"/>
        </a:p>
      </dgm:t>
    </dgm:pt>
    <dgm:pt modelId="{7C1F6BEA-C914-4FEC-8DE7-88921E1B2D40}" type="sibTrans" cxnId="{F0490277-BD63-474C-94A2-06C8130590D5}">
      <dgm:prSet/>
      <dgm:spPr/>
      <dgm:t>
        <a:bodyPr/>
        <a:lstStyle/>
        <a:p>
          <a:endParaRPr kumimoji="1" lang="ja-JP" altLang="en-US"/>
        </a:p>
      </dgm:t>
    </dgm:pt>
    <dgm:pt modelId="{90ED2233-39EA-4514-B0BC-1112F903E31F}">
      <dgm:prSet phldrT="[テキスト]"/>
      <dgm:spPr>
        <a:solidFill>
          <a:schemeClr val="bg1">
            <a:lumMod val="95000"/>
            <a:alpha val="90000"/>
          </a:schemeClr>
        </a:solidFill>
        <a:ln>
          <a:noFill/>
        </a:ln>
      </dgm:spPr>
      <dgm:t>
        <a:bodyPr/>
        <a:lstStyle/>
        <a:p>
          <a:pPr rtl="0"/>
          <a:endParaRPr kumimoji="1" lang="ja-JP" altLang="en-US"/>
        </a:p>
      </dgm:t>
    </dgm:pt>
    <dgm:pt modelId="{9903C176-7332-4858-B0C6-0E8898FC1A5F}" type="parTrans" cxnId="{00D43B68-4302-4077-8B57-4F245E8C9820}">
      <dgm:prSet/>
      <dgm:spPr/>
      <dgm:t>
        <a:bodyPr/>
        <a:lstStyle/>
        <a:p>
          <a:endParaRPr kumimoji="1" lang="ja-JP" altLang="en-US"/>
        </a:p>
      </dgm:t>
    </dgm:pt>
    <dgm:pt modelId="{80963EA3-D3EC-4E0E-B65B-990C54E6DC0E}" type="sibTrans" cxnId="{00D43B68-4302-4077-8B57-4F245E8C9820}">
      <dgm:prSet/>
      <dgm:spPr/>
      <dgm:t>
        <a:bodyPr/>
        <a:lstStyle/>
        <a:p>
          <a:endParaRPr kumimoji="1" lang="ja-JP" altLang="en-US"/>
        </a:p>
      </dgm:t>
    </dgm:pt>
    <dgm:pt modelId="{80269089-6DCD-4F45-8980-9032663BE896}">
      <dgm:prSet phldrT="[テキスト]"/>
      <dgm:spPr>
        <a:solidFill>
          <a:schemeClr val="bg1">
            <a:lumMod val="95000"/>
            <a:alpha val="90000"/>
          </a:schemeClr>
        </a:solidFill>
        <a:ln>
          <a:noFill/>
        </a:ln>
      </dgm:spPr>
      <dgm:t>
        <a:bodyPr/>
        <a:lstStyle/>
        <a:p>
          <a:endParaRPr kumimoji="1" lang="ja-JP" altLang="en-US"/>
        </a:p>
      </dgm:t>
    </dgm:pt>
    <dgm:pt modelId="{B96C419F-609D-434A-A61F-B68DDDED9204}" type="parTrans" cxnId="{1F2449E1-C5CF-41FF-B422-2536240B7DF7}">
      <dgm:prSet/>
      <dgm:spPr/>
      <dgm:t>
        <a:bodyPr/>
        <a:lstStyle/>
        <a:p>
          <a:endParaRPr kumimoji="1" lang="ja-JP" altLang="en-US"/>
        </a:p>
      </dgm:t>
    </dgm:pt>
    <dgm:pt modelId="{C6A4519F-BA4D-4D54-8F13-5FF0420CD1E2}" type="sibTrans" cxnId="{1F2449E1-C5CF-41FF-B422-2536240B7DF7}">
      <dgm:prSet/>
      <dgm:spPr/>
      <dgm:t>
        <a:bodyPr/>
        <a:lstStyle/>
        <a:p>
          <a:endParaRPr kumimoji="1" lang="ja-JP" altLang="en-US"/>
        </a:p>
      </dgm:t>
    </dgm:pt>
    <dgm:pt modelId="{542CD8FB-D8E8-4A05-9672-2700F91D8910}">
      <dgm:prSet phldrT="[テキスト]" custT="1"/>
      <dgm:spPr/>
      <dgm:t>
        <a:bodyPr/>
        <a:lstStyle/>
        <a:p>
          <a:r>
            <a:rPr kumimoji="1" lang="ja-JP" altLang="en-US" sz="1800"/>
            <a:t>研究データ管理</a:t>
          </a:r>
        </a:p>
      </dgm:t>
    </dgm:pt>
    <dgm:pt modelId="{1F8E53A1-DF5E-4BAC-88B1-1C8CA948859F}" type="parTrans" cxnId="{2F00F419-6863-4D07-858F-2782A09882A3}">
      <dgm:prSet/>
      <dgm:spPr/>
      <dgm:t>
        <a:bodyPr/>
        <a:lstStyle/>
        <a:p>
          <a:endParaRPr kumimoji="1" lang="ja-JP" altLang="en-US"/>
        </a:p>
      </dgm:t>
    </dgm:pt>
    <dgm:pt modelId="{ABA4E27B-0A15-468A-BF4E-8137786758A9}" type="sibTrans" cxnId="{2F00F419-6863-4D07-858F-2782A09882A3}">
      <dgm:prSet/>
      <dgm:spPr/>
      <dgm:t>
        <a:bodyPr/>
        <a:lstStyle/>
        <a:p>
          <a:endParaRPr kumimoji="1" lang="ja-JP" altLang="en-US"/>
        </a:p>
      </dgm:t>
    </dgm:pt>
    <dgm:pt modelId="{DDDD3993-3862-4B65-BA75-4C3FF292B14B}">
      <dgm:prSet phldrT="[テキスト]"/>
      <dgm:spPr>
        <a:solidFill>
          <a:schemeClr val="bg1">
            <a:lumMod val="95000"/>
            <a:alpha val="90000"/>
          </a:schemeClr>
        </a:solidFill>
        <a:ln>
          <a:noFill/>
        </a:ln>
      </dgm:spPr>
      <dgm:t>
        <a:bodyPr/>
        <a:lstStyle/>
        <a:p>
          <a:endParaRPr kumimoji="1" lang="ja-JP" altLang="en-US"/>
        </a:p>
      </dgm:t>
    </dgm:pt>
    <dgm:pt modelId="{5D9355A0-7883-490B-A204-F246AD2C464D}" type="parTrans" cxnId="{F72F8AC8-8786-4BA5-A661-29F9E1C01452}">
      <dgm:prSet/>
      <dgm:spPr/>
      <dgm:t>
        <a:bodyPr/>
        <a:lstStyle/>
        <a:p>
          <a:endParaRPr kumimoji="1" lang="ja-JP" altLang="en-US"/>
        </a:p>
      </dgm:t>
    </dgm:pt>
    <dgm:pt modelId="{8534DAFB-1EC3-411A-88CA-9E0236CD60A4}" type="sibTrans" cxnId="{F72F8AC8-8786-4BA5-A661-29F9E1C01452}">
      <dgm:prSet/>
      <dgm:spPr/>
      <dgm:t>
        <a:bodyPr/>
        <a:lstStyle/>
        <a:p>
          <a:endParaRPr kumimoji="1" lang="ja-JP" altLang="en-US"/>
        </a:p>
      </dgm:t>
    </dgm:pt>
    <dgm:pt modelId="{51853708-0E85-41B4-A8BF-BECAEECA2580}">
      <dgm:prSet phldrT="[テキスト]" custT="1"/>
      <dgm:spPr/>
      <dgm:t>
        <a:bodyPr/>
        <a:lstStyle/>
        <a:p>
          <a:r>
            <a:rPr kumimoji="1" lang="ja-JP" altLang="en-US" sz="1800"/>
            <a:t>研究データ</a:t>
          </a:r>
        </a:p>
      </dgm:t>
    </dgm:pt>
    <dgm:pt modelId="{5BBFE66B-EF8E-4834-B769-B486A52BD864}" type="sibTrans" cxnId="{085EDBB0-8519-4039-AF1B-F63EDB1BB7AD}">
      <dgm:prSet/>
      <dgm:spPr/>
      <dgm:t>
        <a:bodyPr/>
        <a:lstStyle/>
        <a:p>
          <a:endParaRPr kumimoji="1" lang="ja-JP" altLang="en-US"/>
        </a:p>
      </dgm:t>
    </dgm:pt>
    <dgm:pt modelId="{698B64F0-FD2F-418A-804C-A08E67F61D4A}" type="parTrans" cxnId="{085EDBB0-8519-4039-AF1B-F63EDB1BB7AD}">
      <dgm:prSet/>
      <dgm:spPr/>
      <dgm:t>
        <a:bodyPr/>
        <a:lstStyle/>
        <a:p>
          <a:endParaRPr kumimoji="1" lang="ja-JP" altLang="en-US"/>
        </a:p>
      </dgm:t>
    </dgm:pt>
    <dgm:pt modelId="{8B744094-3390-4DDA-A777-71D73389F9E9}" type="pres">
      <dgm:prSet presAssocID="{361A32F8-BF9C-4924-99BF-95E0107EDC73}" presName="Name0" presStyleCnt="0">
        <dgm:presLayoutVars>
          <dgm:dir/>
          <dgm:animLvl val="lvl"/>
          <dgm:resizeHandles val="exact"/>
        </dgm:presLayoutVars>
      </dgm:prSet>
      <dgm:spPr/>
    </dgm:pt>
    <dgm:pt modelId="{5DE16BBA-32E7-4E9A-A033-5D060811673F}" type="pres">
      <dgm:prSet presAssocID="{1FC53EA2-0E8B-426A-A56A-5351846D2C39}" presName="linNode" presStyleCnt="0"/>
      <dgm:spPr/>
    </dgm:pt>
    <dgm:pt modelId="{7CEA685B-6EC7-4327-BB58-2EAE97720C36}" type="pres">
      <dgm:prSet presAssocID="{1FC53EA2-0E8B-426A-A56A-5351846D2C39}" presName="parentText" presStyleLbl="node1" presStyleIdx="0" presStyleCnt="3" custScaleX="46651" custScaleY="31864" custLinFactNeighborX="-143">
        <dgm:presLayoutVars>
          <dgm:chMax val="1"/>
          <dgm:bulletEnabled val="1"/>
        </dgm:presLayoutVars>
      </dgm:prSet>
      <dgm:spPr/>
    </dgm:pt>
    <dgm:pt modelId="{EFBFA313-B038-4F58-A462-87ABD596EC27}" type="pres">
      <dgm:prSet presAssocID="{1FC53EA2-0E8B-426A-A56A-5351846D2C39}" presName="descendantText" presStyleLbl="alignAccFollowNode1" presStyleIdx="0" presStyleCnt="3" custScaleX="129854" custScaleY="38555">
        <dgm:presLayoutVars>
          <dgm:bulletEnabled val="1"/>
        </dgm:presLayoutVars>
      </dgm:prSet>
      <dgm:spPr/>
    </dgm:pt>
    <dgm:pt modelId="{97DF66AE-D88F-41A3-97A5-27EE6BF4AD31}" type="pres">
      <dgm:prSet presAssocID="{7C1F6BEA-C914-4FEC-8DE7-88921E1B2D40}" presName="sp" presStyleCnt="0"/>
      <dgm:spPr/>
    </dgm:pt>
    <dgm:pt modelId="{44EF0986-9218-45DD-B081-729F558A1B3D}" type="pres">
      <dgm:prSet presAssocID="{51853708-0E85-41B4-A8BF-BECAEECA2580}" presName="linNode" presStyleCnt="0"/>
      <dgm:spPr/>
    </dgm:pt>
    <dgm:pt modelId="{DF02BFDA-C79A-4117-AA13-28301CAE703F}" type="pres">
      <dgm:prSet presAssocID="{51853708-0E85-41B4-A8BF-BECAEECA2580}" presName="parentText" presStyleLbl="node1" presStyleIdx="1" presStyleCnt="3" custScaleX="59479" custScaleY="31864">
        <dgm:presLayoutVars>
          <dgm:chMax val="1"/>
          <dgm:bulletEnabled val="1"/>
        </dgm:presLayoutVars>
      </dgm:prSet>
      <dgm:spPr/>
    </dgm:pt>
    <dgm:pt modelId="{538231F7-427F-46FD-B476-1572B117BC67}" type="pres">
      <dgm:prSet presAssocID="{51853708-0E85-41B4-A8BF-BECAEECA2580}" presName="descendantText" presStyleLbl="alignAccFollowNode1" presStyleIdx="1" presStyleCnt="3" custScaleX="166269" custScaleY="41586">
        <dgm:presLayoutVars>
          <dgm:bulletEnabled val="1"/>
        </dgm:presLayoutVars>
      </dgm:prSet>
      <dgm:spPr/>
    </dgm:pt>
    <dgm:pt modelId="{771AE508-F0B9-4F18-B078-7F1EA3966FAF}" type="pres">
      <dgm:prSet presAssocID="{5BBFE66B-EF8E-4834-B769-B486A52BD864}" presName="sp" presStyleCnt="0"/>
      <dgm:spPr/>
    </dgm:pt>
    <dgm:pt modelId="{9D62FB23-C88E-4C65-8305-1D1B7BDE9200}" type="pres">
      <dgm:prSet presAssocID="{542CD8FB-D8E8-4A05-9672-2700F91D8910}" presName="linNode" presStyleCnt="0"/>
      <dgm:spPr/>
    </dgm:pt>
    <dgm:pt modelId="{35B297DE-14A2-4D7B-B5B5-78C34EDA0647}" type="pres">
      <dgm:prSet presAssocID="{542CD8FB-D8E8-4A05-9672-2700F91D8910}" presName="parentText" presStyleLbl="node1" presStyleIdx="2" presStyleCnt="3" custScaleX="59793" custScaleY="31864">
        <dgm:presLayoutVars>
          <dgm:chMax val="1"/>
          <dgm:bulletEnabled val="1"/>
        </dgm:presLayoutVars>
      </dgm:prSet>
      <dgm:spPr/>
    </dgm:pt>
    <dgm:pt modelId="{91F527E2-AFAF-4EC4-9C1C-CE7B4A98A5E9}" type="pres">
      <dgm:prSet presAssocID="{542CD8FB-D8E8-4A05-9672-2700F91D8910}" presName="descendantText" presStyleLbl="alignAccFollowNode1" presStyleIdx="2" presStyleCnt="3" custScaleX="165826" custScaleY="38555">
        <dgm:presLayoutVars>
          <dgm:bulletEnabled val="1"/>
        </dgm:presLayoutVars>
      </dgm:prSet>
      <dgm:spPr/>
    </dgm:pt>
  </dgm:ptLst>
  <dgm:cxnLst>
    <dgm:cxn modelId="{EE57C50F-65CC-44C6-A8E4-7695B7082F8D}" type="presOf" srcId="{51853708-0E85-41B4-A8BF-BECAEECA2580}" destId="{DF02BFDA-C79A-4117-AA13-28301CAE703F}" srcOrd="0" destOrd="0" presId="urn:microsoft.com/office/officeart/2005/8/layout/vList5"/>
    <dgm:cxn modelId="{2F00F419-6863-4D07-858F-2782A09882A3}" srcId="{361A32F8-BF9C-4924-99BF-95E0107EDC73}" destId="{542CD8FB-D8E8-4A05-9672-2700F91D8910}" srcOrd="2" destOrd="0" parTransId="{1F8E53A1-DF5E-4BAC-88B1-1C8CA948859F}" sibTransId="{ABA4E27B-0A15-468A-BF4E-8137786758A9}"/>
    <dgm:cxn modelId="{5EA3CC2B-AC65-4EEB-8031-26110327E564}" type="presOf" srcId="{DDDD3993-3862-4B65-BA75-4C3FF292B14B}" destId="{91F527E2-AFAF-4EC4-9C1C-CE7B4A98A5E9}" srcOrd="0" destOrd="0" presId="urn:microsoft.com/office/officeart/2005/8/layout/vList5"/>
    <dgm:cxn modelId="{9CED1241-0000-40C0-8F20-043ED1DFB953}" type="presOf" srcId="{542CD8FB-D8E8-4A05-9672-2700F91D8910}" destId="{35B297DE-14A2-4D7B-B5B5-78C34EDA0647}" srcOrd="0" destOrd="0" presId="urn:microsoft.com/office/officeart/2005/8/layout/vList5"/>
    <dgm:cxn modelId="{D4C0B359-DFC9-407B-9EBA-D7EBC9834266}" type="presOf" srcId="{90ED2233-39EA-4514-B0BC-1112F903E31F}" destId="{EFBFA313-B038-4F58-A462-87ABD596EC27}" srcOrd="0" destOrd="0" presId="urn:microsoft.com/office/officeart/2005/8/layout/vList5"/>
    <dgm:cxn modelId="{00D43B68-4302-4077-8B57-4F245E8C9820}" srcId="{1FC53EA2-0E8B-426A-A56A-5351846D2C39}" destId="{90ED2233-39EA-4514-B0BC-1112F903E31F}" srcOrd="0" destOrd="0" parTransId="{9903C176-7332-4858-B0C6-0E8898FC1A5F}" sibTransId="{80963EA3-D3EC-4E0E-B65B-990C54E6DC0E}"/>
    <dgm:cxn modelId="{F0490277-BD63-474C-94A2-06C8130590D5}" srcId="{361A32F8-BF9C-4924-99BF-95E0107EDC73}" destId="{1FC53EA2-0E8B-426A-A56A-5351846D2C39}" srcOrd="0" destOrd="0" parTransId="{25FBC864-2082-4664-97A2-DC9BA7FD8315}" sibTransId="{7C1F6BEA-C914-4FEC-8DE7-88921E1B2D40}"/>
    <dgm:cxn modelId="{487F2A83-A6D7-4E6B-8D4B-6DD35384C4F0}" type="presOf" srcId="{1FC53EA2-0E8B-426A-A56A-5351846D2C39}" destId="{7CEA685B-6EC7-4327-BB58-2EAE97720C36}" srcOrd="0" destOrd="0" presId="urn:microsoft.com/office/officeart/2005/8/layout/vList5"/>
    <dgm:cxn modelId="{2A91D7AF-4E09-4876-AC0D-E5944E64DF3C}" type="presOf" srcId="{80269089-6DCD-4F45-8980-9032663BE896}" destId="{538231F7-427F-46FD-B476-1572B117BC67}" srcOrd="0" destOrd="0" presId="urn:microsoft.com/office/officeart/2005/8/layout/vList5"/>
    <dgm:cxn modelId="{085EDBB0-8519-4039-AF1B-F63EDB1BB7AD}" srcId="{361A32F8-BF9C-4924-99BF-95E0107EDC73}" destId="{51853708-0E85-41B4-A8BF-BECAEECA2580}" srcOrd="1" destOrd="0" parTransId="{698B64F0-FD2F-418A-804C-A08E67F61D4A}" sibTransId="{5BBFE66B-EF8E-4834-B769-B486A52BD864}"/>
    <dgm:cxn modelId="{F72F8AC8-8786-4BA5-A661-29F9E1C01452}" srcId="{542CD8FB-D8E8-4A05-9672-2700F91D8910}" destId="{DDDD3993-3862-4B65-BA75-4C3FF292B14B}" srcOrd="0" destOrd="0" parTransId="{5D9355A0-7883-490B-A204-F246AD2C464D}" sibTransId="{8534DAFB-1EC3-411A-88CA-9E0236CD60A4}"/>
    <dgm:cxn modelId="{5BE417D1-CE2E-4B04-BD5D-CC1A8307C5C2}" type="presOf" srcId="{361A32F8-BF9C-4924-99BF-95E0107EDC73}" destId="{8B744094-3390-4DDA-A777-71D73389F9E9}" srcOrd="0" destOrd="0" presId="urn:microsoft.com/office/officeart/2005/8/layout/vList5"/>
    <dgm:cxn modelId="{1F2449E1-C5CF-41FF-B422-2536240B7DF7}" srcId="{51853708-0E85-41B4-A8BF-BECAEECA2580}" destId="{80269089-6DCD-4F45-8980-9032663BE896}" srcOrd="0" destOrd="0" parTransId="{B96C419F-609D-434A-A61F-B68DDDED9204}" sibTransId="{C6A4519F-BA4D-4D54-8F13-5FF0420CD1E2}"/>
    <dgm:cxn modelId="{1095B4D1-18EE-46E7-B35D-9B21DDC4CF71}" type="presParOf" srcId="{8B744094-3390-4DDA-A777-71D73389F9E9}" destId="{5DE16BBA-32E7-4E9A-A033-5D060811673F}" srcOrd="0" destOrd="0" presId="urn:microsoft.com/office/officeart/2005/8/layout/vList5"/>
    <dgm:cxn modelId="{3569CD64-AAD5-4B01-83B4-C9F00B1AB585}" type="presParOf" srcId="{5DE16BBA-32E7-4E9A-A033-5D060811673F}" destId="{7CEA685B-6EC7-4327-BB58-2EAE97720C36}" srcOrd="0" destOrd="0" presId="urn:microsoft.com/office/officeart/2005/8/layout/vList5"/>
    <dgm:cxn modelId="{66AF26EE-BF12-445F-9B1A-4734EDF157D4}" type="presParOf" srcId="{5DE16BBA-32E7-4E9A-A033-5D060811673F}" destId="{EFBFA313-B038-4F58-A462-87ABD596EC27}" srcOrd="1" destOrd="0" presId="urn:microsoft.com/office/officeart/2005/8/layout/vList5"/>
    <dgm:cxn modelId="{D94ADBC8-89AF-472B-88B3-9D93E62030A5}" type="presParOf" srcId="{8B744094-3390-4DDA-A777-71D73389F9E9}" destId="{97DF66AE-D88F-41A3-97A5-27EE6BF4AD31}" srcOrd="1" destOrd="0" presId="urn:microsoft.com/office/officeart/2005/8/layout/vList5"/>
    <dgm:cxn modelId="{3E0F53B3-2DE3-48E0-BE34-196FBC9160B5}" type="presParOf" srcId="{8B744094-3390-4DDA-A777-71D73389F9E9}" destId="{44EF0986-9218-45DD-B081-729F558A1B3D}" srcOrd="2" destOrd="0" presId="urn:microsoft.com/office/officeart/2005/8/layout/vList5"/>
    <dgm:cxn modelId="{49D0F8F2-1DA9-4EA6-9A28-1E10C23B5CAE}" type="presParOf" srcId="{44EF0986-9218-45DD-B081-729F558A1B3D}" destId="{DF02BFDA-C79A-4117-AA13-28301CAE703F}" srcOrd="0" destOrd="0" presId="urn:microsoft.com/office/officeart/2005/8/layout/vList5"/>
    <dgm:cxn modelId="{EE450123-B957-4C10-B065-A8D613F0B495}" type="presParOf" srcId="{44EF0986-9218-45DD-B081-729F558A1B3D}" destId="{538231F7-427F-46FD-B476-1572B117BC67}" srcOrd="1" destOrd="0" presId="urn:microsoft.com/office/officeart/2005/8/layout/vList5"/>
    <dgm:cxn modelId="{B01D20A9-1034-477A-9130-004A8C7EA688}" type="presParOf" srcId="{8B744094-3390-4DDA-A777-71D73389F9E9}" destId="{771AE508-F0B9-4F18-B078-7F1EA3966FAF}" srcOrd="3" destOrd="0" presId="urn:microsoft.com/office/officeart/2005/8/layout/vList5"/>
    <dgm:cxn modelId="{72E4A62D-B4FD-4EC5-9FAB-4C7C9288DB57}" type="presParOf" srcId="{8B744094-3390-4DDA-A777-71D73389F9E9}" destId="{9D62FB23-C88E-4C65-8305-1D1B7BDE9200}" srcOrd="4" destOrd="0" presId="urn:microsoft.com/office/officeart/2005/8/layout/vList5"/>
    <dgm:cxn modelId="{F3D2CCB7-8D34-49C4-9696-9B547A464053}" type="presParOf" srcId="{9D62FB23-C88E-4C65-8305-1D1B7BDE9200}" destId="{35B297DE-14A2-4D7B-B5B5-78C34EDA0647}" srcOrd="0" destOrd="0" presId="urn:microsoft.com/office/officeart/2005/8/layout/vList5"/>
    <dgm:cxn modelId="{26ED28C6-229A-4F30-841F-59B5F9C9E205}" type="presParOf" srcId="{9D62FB23-C88E-4C65-8305-1D1B7BDE9200}" destId="{91F527E2-AFAF-4EC4-9C1C-CE7B4A98A5E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DC964D0-EE9D-4AE0-979B-32C3C4D17865}" type="doc">
      <dgm:prSet loTypeId="urn:microsoft.com/office/officeart/2005/8/layout/cycle3" loCatId="cycle" qsTypeId="urn:microsoft.com/office/officeart/2005/8/quickstyle/simple3" qsCatId="simple" csTypeId="urn:microsoft.com/office/officeart/2005/8/colors/colorful1" csCatId="colorful" phldr="1"/>
      <dgm:spPr/>
      <dgm:t>
        <a:bodyPr/>
        <a:lstStyle/>
        <a:p>
          <a:endParaRPr kumimoji="1" lang="ja-JP" altLang="en-US"/>
        </a:p>
      </dgm:t>
    </dgm:pt>
    <dgm:pt modelId="{5ED61D98-876E-4318-91FF-23D78C132516}">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研究計画</a:t>
          </a:r>
        </a:p>
      </dgm:t>
    </dgm:pt>
    <dgm:pt modelId="{240E6F0B-FD3A-45AF-98CC-5D6F05765642}" type="parTrans" cxnId="{CF74677E-7683-4CD2-9B8B-396466BBA3D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C6B3279B-A99E-4E89-9D40-0EDA859140D2}" type="sibTrans" cxnId="{CF74677E-7683-4CD2-9B8B-396466BBA3D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C59FD9D7-008E-41EA-8EEA-5DDF201E41FE}">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取得・収集</a:t>
          </a:r>
        </a:p>
      </dgm:t>
    </dgm:pt>
    <dgm:pt modelId="{14367C28-37B6-4A4A-9075-66D23CD4F54A}" type="parTrans" cxnId="{E328F2E2-8852-4F9D-BBA5-4A0DA65FC56F}">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F00B4DCB-068C-4E54-84EE-852DEFF3AD36}" type="sibTrans" cxnId="{E328F2E2-8852-4F9D-BBA5-4A0DA65FC56F}">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8C51FBCA-3244-42BD-ADE8-3D1F1679E1ED}">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生成</a:t>
          </a:r>
        </a:p>
      </dgm:t>
    </dgm:pt>
    <dgm:pt modelId="{11D9C72E-9FCC-402B-9B76-EE89EC7E6708}" type="parTrans" cxnId="{7CAE2CEC-79F9-43C2-AA19-F92296F810A7}">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4F576B3D-DD4A-4449-B7EC-40F711936AD1}" type="sibTrans" cxnId="{7CAE2CEC-79F9-43C2-AA19-F92296F810A7}">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38401605-8CFE-4891-9EED-756C5DBEC90E}">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解析・加工</a:t>
          </a:r>
        </a:p>
      </dgm:t>
    </dgm:pt>
    <dgm:pt modelId="{AB34834D-3961-48FC-A4E8-B85C2D34521C}" type="parTrans" cxnId="{F34612CF-A3C0-4CC2-9FDE-04FE4955180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7DFE9616-8EF1-4C65-AABD-1A23602EB186}" type="sibTrans" cxnId="{F34612CF-A3C0-4CC2-9FDE-04FE4955180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D45E263-790A-4CD7-A1EA-475CAB0A23E6}">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評価</a:t>
          </a:r>
        </a:p>
      </dgm:t>
    </dgm:pt>
    <dgm:pt modelId="{EE0D7915-C280-48F1-875A-D45343C3EBF6}" type="parTrans" cxnId="{84160C47-1092-47F7-97D4-E3440949C6B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5DBAE3D2-EF01-49FC-9C78-153AB70D3F3B}" type="sibTrans" cxnId="{84160C47-1092-47F7-97D4-E3440949C6B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D58892BC-E612-4B15-8D2A-75D8D7E1295E}">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保存</a:t>
          </a:r>
        </a:p>
      </dgm:t>
    </dgm:pt>
    <dgm:pt modelId="{D80107BE-7D27-453F-AD1B-FB7F86E73FB9}" type="parTrans" cxnId="{5A7F631C-C608-48E5-9ADC-07055A0993D5}">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C46D566-356C-4F94-A00E-2502608434D3}" type="sibTrans" cxnId="{5A7F631C-C608-48E5-9ADC-07055A0993D5}">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70BA51A-970C-44CA-9BF4-F5DD83CBE18C}">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共有</a:t>
          </a:r>
        </a:p>
      </dgm:t>
    </dgm:pt>
    <dgm:pt modelId="{612853BC-795D-4138-B77F-6A9DE36F0934}" type="parTrans" cxnId="{B099C623-38C1-4364-961A-491E111CC88A}">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EA513BCD-1F86-44D2-88DA-B09E7ACFD4B1}" type="sibTrans" cxnId="{B099C623-38C1-4364-961A-491E111CC88A}">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FBD83767-E453-4181-A7C2-92D40530F140}">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公開</a:t>
          </a:r>
        </a:p>
      </dgm:t>
    </dgm:pt>
    <dgm:pt modelId="{B670AC69-670D-45BD-B3F6-3AFDF5671FD1}" type="parTrans" cxnId="{FE281C6A-FEB9-47A4-A185-9B908189143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1DE6513-2EB8-419C-B011-10DB94EBBFAE}" type="sibTrans" cxnId="{FE281C6A-FEB9-47A4-A185-9B908189143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71A2A3D4-804A-4490-A5B6-85BC1CB7B700}">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検索</a:t>
          </a:r>
        </a:p>
      </dgm:t>
    </dgm:pt>
    <dgm:pt modelId="{CDA85461-CDF7-4080-AF9D-5495E7665FC6}" type="parTrans" cxnId="{8DD5CE9C-448D-401D-B59A-FA0357488D08}">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9D5880CF-CB40-4568-ADF5-3500573DB247}" type="sibTrans" cxnId="{8DD5CE9C-448D-401D-B59A-FA0357488D08}">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9FA71EA5-AC6B-4BA1-8957-ADABD842BCC2}">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利活用</a:t>
          </a:r>
        </a:p>
      </dgm:t>
    </dgm:pt>
    <dgm:pt modelId="{50597F5E-9B38-4E6A-9B01-8AC69499C2F9}" type="parTrans" cxnId="{06E72528-1978-4EDE-A04F-A418E9F7538B}">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0BF6724A-92C3-477C-8413-5C8C541D8581}" type="sibTrans" cxnId="{06E72528-1978-4EDE-A04F-A418E9F7538B}">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59B57DFD-E726-405C-A53C-A342764B0D4F}" type="pres">
      <dgm:prSet presAssocID="{6DC964D0-EE9D-4AE0-979B-32C3C4D17865}" presName="Name0" presStyleCnt="0">
        <dgm:presLayoutVars>
          <dgm:dir/>
          <dgm:resizeHandles val="exact"/>
        </dgm:presLayoutVars>
      </dgm:prSet>
      <dgm:spPr/>
    </dgm:pt>
    <dgm:pt modelId="{40297F9C-3B78-43BF-AE2A-146C0FD73456}" type="pres">
      <dgm:prSet presAssocID="{6DC964D0-EE9D-4AE0-979B-32C3C4D17865}" presName="cycle" presStyleCnt="0"/>
      <dgm:spPr/>
    </dgm:pt>
    <dgm:pt modelId="{40C6B01B-5EF9-47D4-8243-D088879AD443}" type="pres">
      <dgm:prSet presAssocID="{5ED61D98-876E-4318-91FF-23D78C132516}" presName="nodeFirstNode" presStyleLbl="node1" presStyleIdx="0" presStyleCnt="10" custScaleX="177156" custScaleY="82645">
        <dgm:presLayoutVars>
          <dgm:bulletEnabled val="1"/>
        </dgm:presLayoutVars>
      </dgm:prSet>
      <dgm:spPr/>
    </dgm:pt>
    <dgm:pt modelId="{93E175F2-29AA-4F18-8C30-37729240AEFC}" type="pres">
      <dgm:prSet presAssocID="{C6B3279B-A99E-4E89-9D40-0EDA859140D2}" presName="sibTransFirstNode" presStyleLbl="bgShp" presStyleIdx="0" presStyleCnt="1"/>
      <dgm:spPr/>
    </dgm:pt>
    <dgm:pt modelId="{B84A5595-6B2C-4E2A-9700-4CDECD861675}" type="pres">
      <dgm:prSet presAssocID="{C59FD9D7-008E-41EA-8EEA-5DDF201E41FE}" presName="nodeFollowingNodes" presStyleLbl="node1" presStyleIdx="1" presStyleCnt="10" custScaleX="194872" custScaleY="82645" custRadScaleRad="95605" custRadScaleInc="19729">
        <dgm:presLayoutVars>
          <dgm:bulletEnabled val="1"/>
        </dgm:presLayoutVars>
      </dgm:prSet>
      <dgm:spPr/>
    </dgm:pt>
    <dgm:pt modelId="{7A406C44-A0F1-402E-9ABC-633467813577}" type="pres">
      <dgm:prSet presAssocID="{8C51FBCA-3244-42BD-ADE8-3D1F1679E1ED}" presName="nodeFollowingNodes" presStyleLbl="node1" presStyleIdx="2" presStyleCnt="10" custScaleX="177156" custScaleY="82645">
        <dgm:presLayoutVars>
          <dgm:bulletEnabled val="1"/>
        </dgm:presLayoutVars>
      </dgm:prSet>
      <dgm:spPr/>
    </dgm:pt>
    <dgm:pt modelId="{CB49BEAC-FA56-44E6-8ACC-EEF1CC233D68}" type="pres">
      <dgm:prSet presAssocID="{38401605-8CFE-4891-9EED-756C5DBEC90E}" presName="nodeFollowingNodes" presStyleLbl="node1" presStyleIdx="3" presStyleCnt="10" custScaleX="194872" custScaleY="82645" custRadScaleRad="97810" custRadScaleInc="-13737">
        <dgm:presLayoutVars>
          <dgm:bulletEnabled val="1"/>
        </dgm:presLayoutVars>
      </dgm:prSet>
      <dgm:spPr/>
    </dgm:pt>
    <dgm:pt modelId="{5CECA22A-59F9-4426-8FFB-631F17A9C370}" type="pres">
      <dgm:prSet presAssocID="{D58892BC-E612-4B15-8D2A-75D8D7E1295E}" presName="nodeFollowingNodes" presStyleLbl="node1" presStyleIdx="4" presStyleCnt="10" custScaleX="177156" custScaleY="82645" custRadScaleRad="93106" custRadScaleInc="-24073">
        <dgm:presLayoutVars>
          <dgm:bulletEnabled val="1"/>
        </dgm:presLayoutVars>
      </dgm:prSet>
      <dgm:spPr/>
    </dgm:pt>
    <dgm:pt modelId="{827DADF2-36F5-44A7-BF9D-EDFDAA994E2F}" type="pres">
      <dgm:prSet presAssocID="{A70BA51A-970C-44CA-9BF4-F5DD83CBE18C}" presName="nodeFollowingNodes" presStyleLbl="node1" presStyleIdx="5" presStyleCnt="10" custScaleX="177156" custScaleY="82645">
        <dgm:presLayoutVars>
          <dgm:bulletEnabled val="1"/>
        </dgm:presLayoutVars>
      </dgm:prSet>
      <dgm:spPr/>
    </dgm:pt>
    <dgm:pt modelId="{7698D97E-73B3-4DEC-8CD8-C0FD6419F201}" type="pres">
      <dgm:prSet presAssocID="{FBD83767-E453-4181-A7C2-92D40530F140}" presName="nodeFollowingNodes" presStyleLbl="node1" presStyleIdx="6" presStyleCnt="10" custScaleX="177156" custScaleY="82645" custRadScaleRad="95516" custRadScaleInc="25693">
        <dgm:presLayoutVars>
          <dgm:bulletEnabled val="1"/>
        </dgm:presLayoutVars>
      </dgm:prSet>
      <dgm:spPr/>
    </dgm:pt>
    <dgm:pt modelId="{FF76FC7C-A9E0-4685-A79E-6F6D4B661DB5}" type="pres">
      <dgm:prSet presAssocID="{71A2A3D4-804A-4490-A5B6-85BC1CB7B700}" presName="nodeFollowingNodes" presStyleLbl="node1" presStyleIdx="7" presStyleCnt="10" custScaleX="177156" custScaleY="82645" custRadScaleRad="97810" custRadScaleInc="13737">
        <dgm:presLayoutVars>
          <dgm:bulletEnabled val="1"/>
        </dgm:presLayoutVars>
      </dgm:prSet>
      <dgm:spPr/>
    </dgm:pt>
    <dgm:pt modelId="{D557763B-1658-4C2D-AF40-E7AB1793B827}" type="pres">
      <dgm:prSet presAssocID="{9FA71EA5-AC6B-4BA1-8957-ADABD842BCC2}" presName="nodeFollowingNodes" presStyleLbl="node1" presStyleIdx="8" presStyleCnt="10" custScaleX="177156" custScaleY="82645">
        <dgm:presLayoutVars>
          <dgm:bulletEnabled val="1"/>
        </dgm:presLayoutVars>
      </dgm:prSet>
      <dgm:spPr/>
    </dgm:pt>
    <dgm:pt modelId="{493C05EB-EB2F-4E94-83E8-E7C508E8837E}" type="pres">
      <dgm:prSet presAssocID="{AD45E263-790A-4CD7-A1EA-475CAB0A23E6}" presName="nodeFollowingNodes" presStyleLbl="node1" presStyleIdx="9" presStyleCnt="10" custScaleX="177156" custScaleY="82645" custRadScaleRad="97175" custRadScaleInc="-22790">
        <dgm:presLayoutVars>
          <dgm:bulletEnabled val="1"/>
        </dgm:presLayoutVars>
      </dgm:prSet>
      <dgm:spPr/>
    </dgm:pt>
  </dgm:ptLst>
  <dgm:cxnLst>
    <dgm:cxn modelId="{4A3DD207-6C0D-4FC5-9B13-7D2E6D5500FC}" type="presOf" srcId="{A70BA51A-970C-44CA-9BF4-F5DD83CBE18C}" destId="{827DADF2-36F5-44A7-BF9D-EDFDAA994E2F}" srcOrd="0" destOrd="0" presId="urn:microsoft.com/office/officeart/2005/8/layout/cycle3"/>
    <dgm:cxn modelId="{5A7F631C-C608-48E5-9ADC-07055A0993D5}" srcId="{6DC964D0-EE9D-4AE0-979B-32C3C4D17865}" destId="{D58892BC-E612-4B15-8D2A-75D8D7E1295E}" srcOrd="4" destOrd="0" parTransId="{D80107BE-7D27-453F-AD1B-FB7F86E73FB9}" sibTransId="{AC46D566-356C-4F94-A00E-2502608434D3}"/>
    <dgm:cxn modelId="{B099C623-38C1-4364-961A-491E111CC88A}" srcId="{6DC964D0-EE9D-4AE0-979B-32C3C4D17865}" destId="{A70BA51A-970C-44CA-9BF4-F5DD83CBE18C}" srcOrd="5" destOrd="0" parTransId="{612853BC-795D-4138-B77F-6A9DE36F0934}" sibTransId="{EA513BCD-1F86-44D2-88DA-B09E7ACFD4B1}"/>
    <dgm:cxn modelId="{06E72528-1978-4EDE-A04F-A418E9F7538B}" srcId="{6DC964D0-EE9D-4AE0-979B-32C3C4D17865}" destId="{9FA71EA5-AC6B-4BA1-8957-ADABD842BCC2}" srcOrd="8" destOrd="0" parTransId="{50597F5E-9B38-4E6A-9B01-8AC69499C2F9}" sibTransId="{0BF6724A-92C3-477C-8413-5C8C541D8581}"/>
    <dgm:cxn modelId="{84160C47-1092-47F7-97D4-E3440949C6B4}" srcId="{6DC964D0-EE9D-4AE0-979B-32C3C4D17865}" destId="{AD45E263-790A-4CD7-A1EA-475CAB0A23E6}" srcOrd="9" destOrd="0" parTransId="{EE0D7915-C280-48F1-875A-D45343C3EBF6}" sibTransId="{5DBAE3D2-EF01-49FC-9C78-153AB70D3F3B}"/>
    <dgm:cxn modelId="{DD089F4D-5657-45CB-A657-5B4E53DEF900}" type="presOf" srcId="{71A2A3D4-804A-4490-A5B6-85BC1CB7B700}" destId="{FF76FC7C-A9E0-4685-A79E-6F6D4B661DB5}" srcOrd="0" destOrd="0" presId="urn:microsoft.com/office/officeart/2005/8/layout/cycle3"/>
    <dgm:cxn modelId="{A6D31458-3488-4FFA-BECB-BE92E6B26601}" type="presOf" srcId="{FBD83767-E453-4181-A7C2-92D40530F140}" destId="{7698D97E-73B3-4DEC-8CD8-C0FD6419F201}" srcOrd="0" destOrd="0" presId="urn:microsoft.com/office/officeart/2005/8/layout/cycle3"/>
    <dgm:cxn modelId="{E2DDF35D-0B6F-4B91-8F4D-AF86771ACF4F}" type="presOf" srcId="{AD45E263-790A-4CD7-A1EA-475CAB0A23E6}" destId="{493C05EB-EB2F-4E94-83E8-E7C508E8837E}" srcOrd="0" destOrd="0" presId="urn:microsoft.com/office/officeart/2005/8/layout/cycle3"/>
    <dgm:cxn modelId="{FE281C6A-FEB9-47A4-A185-9B9081891436}" srcId="{6DC964D0-EE9D-4AE0-979B-32C3C4D17865}" destId="{FBD83767-E453-4181-A7C2-92D40530F140}" srcOrd="6" destOrd="0" parTransId="{B670AC69-670D-45BD-B3F6-3AFDF5671FD1}" sibTransId="{A1DE6513-2EB8-419C-B011-10DB94EBBFAE}"/>
    <dgm:cxn modelId="{916CB379-A6A2-4164-8390-31EAA9D3BC99}" type="presOf" srcId="{C59FD9D7-008E-41EA-8EEA-5DDF201E41FE}" destId="{B84A5595-6B2C-4E2A-9700-4CDECD861675}" srcOrd="0" destOrd="0" presId="urn:microsoft.com/office/officeart/2005/8/layout/cycle3"/>
    <dgm:cxn modelId="{4735297E-2126-4DA8-8427-10F41ED6E558}" type="presOf" srcId="{8C51FBCA-3244-42BD-ADE8-3D1F1679E1ED}" destId="{7A406C44-A0F1-402E-9ABC-633467813577}" srcOrd="0" destOrd="0" presId="urn:microsoft.com/office/officeart/2005/8/layout/cycle3"/>
    <dgm:cxn modelId="{CF74677E-7683-4CD2-9B8B-396466BBA3D4}" srcId="{6DC964D0-EE9D-4AE0-979B-32C3C4D17865}" destId="{5ED61D98-876E-4318-91FF-23D78C132516}" srcOrd="0" destOrd="0" parTransId="{240E6F0B-FD3A-45AF-98CC-5D6F05765642}" sibTransId="{C6B3279B-A99E-4E89-9D40-0EDA859140D2}"/>
    <dgm:cxn modelId="{06949785-B62D-4F6C-9ECB-7AEBDC86E38E}" type="presOf" srcId="{5ED61D98-876E-4318-91FF-23D78C132516}" destId="{40C6B01B-5EF9-47D4-8243-D088879AD443}" srcOrd="0" destOrd="0" presId="urn:microsoft.com/office/officeart/2005/8/layout/cycle3"/>
    <dgm:cxn modelId="{0EF80A8F-AFF3-4F4B-95B6-723C92DCB396}" type="presOf" srcId="{D58892BC-E612-4B15-8D2A-75D8D7E1295E}" destId="{5CECA22A-59F9-4426-8FFB-631F17A9C370}" srcOrd="0" destOrd="0" presId="urn:microsoft.com/office/officeart/2005/8/layout/cycle3"/>
    <dgm:cxn modelId="{EDE02499-8D19-488B-B2EC-7728478A356A}" type="presOf" srcId="{6DC964D0-EE9D-4AE0-979B-32C3C4D17865}" destId="{59B57DFD-E726-405C-A53C-A342764B0D4F}" srcOrd="0" destOrd="0" presId="urn:microsoft.com/office/officeart/2005/8/layout/cycle3"/>
    <dgm:cxn modelId="{8DD5CE9C-448D-401D-B59A-FA0357488D08}" srcId="{6DC964D0-EE9D-4AE0-979B-32C3C4D17865}" destId="{71A2A3D4-804A-4490-A5B6-85BC1CB7B700}" srcOrd="7" destOrd="0" parTransId="{CDA85461-CDF7-4080-AF9D-5495E7665FC6}" sibTransId="{9D5880CF-CB40-4568-ADF5-3500573DB247}"/>
    <dgm:cxn modelId="{46AFE5A8-3092-4727-A813-39546EE8014F}" type="presOf" srcId="{9FA71EA5-AC6B-4BA1-8957-ADABD842BCC2}" destId="{D557763B-1658-4C2D-AF40-E7AB1793B827}" srcOrd="0" destOrd="0" presId="urn:microsoft.com/office/officeart/2005/8/layout/cycle3"/>
    <dgm:cxn modelId="{4A6545AF-07FE-4FA5-A828-85E561ADE99C}" type="presOf" srcId="{38401605-8CFE-4891-9EED-756C5DBEC90E}" destId="{CB49BEAC-FA56-44E6-8ACC-EEF1CC233D68}" srcOrd="0" destOrd="0" presId="urn:microsoft.com/office/officeart/2005/8/layout/cycle3"/>
    <dgm:cxn modelId="{22FE6CBD-F6D7-4B23-8D02-BD6F2BC8FE37}" type="presOf" srcId="{C6B3279B-A99E-4E89-9D40-0EDA859140D2}" destId="{93E175F2-29AA-4F18-8C30-37729240AEFC}" srcOrd="0" destOrd="0" presId="urn:microsoft.com/office/officeart/2005/8/layout/cycle3"/>
    <dgm:cxn modelId="{F34612CF-A3C0-4CC2-9FDE-04FE49551806}" srcId="{6DC964D0-EE9D-4AE0-979B-32C3C4D17865}" destId="{38401605-8CFE-4891-9EED-756C5DBEC90E}" srcOrd="3" destOrd="0" parTransId="{AB34834D-3961-48FC-A4E8-B85C2D34521C}" sibTransId="{7DFE9616-8EF1-4C65-AABD-1A23602EB186}"/>
    <dgm:cxn modelId="{E328F2E2-8852-4F9D-BBA5-4A0DA65FC56F}" srcId="{6DC964D0-EE9D-4AE0-979B-32C3C4D17865}" destId="{C59FD9D7-008E-41EA-8EEA-5DDF201E41FE}" srcOrd="1" destOrd="0" parTransId="{14367C28-37B6-4A4A-9075-66D23CD4F54A}" sibTransId="{F00B4DCB-068C-4E54-84EE-852DEFF3AD36}"/>
    <dgm:cxn modelId="{7CAE2CEC-79F9-43C2-AA19-F92296F810A7}" srcId="{6DC964D0-EE9D-4AE0-979B-32C3C4D17865}" destId="{8C51FBCA-3244-42BD-ADE8-3D1F1679E1ED}" srcOrd="2" destOrd="0" parTransId="{11D9C72E-9FCC-402B-9B76-EE89EC7E6708}" sibTransId="{4F576B3D-DD4A-4449-B7EC-40F711936AD1}"/>
    <dgm:cxn modelId="{068A7BC1-D033-452B-902A-0E59D7BB7D31}" type="presParOf" srcId="{59B57DFD-E726-405C-A53C-A342764B0D4F}" destId="{40297F9C-3B78-43BF-AE2A-146C0FD73456}" srcOrd="0" destOrd="0" presId="urn:microsoft.com/office/officeart/2005/8/layout/cycle3"/>
    <dgm:cxn modelId="{13F8A5C7-B17C-465E-8F9A-119576F099E1}" type="presParOf" srcId="{40297F9C-3B78-43BF-AE2A-146C0FD73456}" destId="{40C6B01B-5EF9-47D4-8243-D088879AD443}" srcOrd="0" destOrd="0" presId="urn:microsoft.com/office/officeart/2005/8/layout/cycle3"/>
    <dgm:cxn modelId="{9A665002-5A7B-4D6F-A23B-CB5514E8E83F}" type="presParOf" srcId="{40297F9C-3B78-43BF-AE2A-146C0FD73456}" destId="{93E175F2-29AA-4F18-8C30-37729240AEFC}" srcOrd="1" destOrd="0" presId="urn:microsoft.com/office/officeart/2005/8/layout/cycle3"/>
    <dgm:cxn modelId="{CEB698E7-C60D-4D9A-9AF9-850108818E55}" type="presParOf" srcId="{40297F9C-3B78-43BF-AE2A-146C0FD73456}" destId="{B84A5595-6B2C-4E2A-9700-4CDECD861675}" srcOrd="2" destOrd="0" presId="urn:microsoft.com/office/officeart/2005/8/layout/cycle3"/>
    <dgm:cxn modelId="{D5AF3015-CA83-44DD-B4D8-D84D8BA93DDC}" type="presParOf" srcId="{40297F9C-3B78-43BF-AE2A-146C0FD73456}" destId="{7A406C44-A0F1-402E-9ABC-633467813577}" srcOrd="3" destOrd="0" presId="urn:microsoft.com/office/officeart/2005/8/layout/cycle3"/>
    <dgm:cxn modelId="{C70C12E0-070D-429E-8C10-7B42C528B7EE}" type="presParOf" srcId="{40297F9C-3B78-43BF-AE2A-146C0FD73456}" destId="{CB49BEAC-FA56-44E6-8ACC-EEF1CC233D68}" srcOrd="4" destOrd="0" presId="urn:microsoft.com/office/officeart/2005/8/layout/cycle3"/>
    <dgm:cxn modelId="{3E7AD436-DADD-48A1-836E-34495DD04B5D}" type="presParOf" srcId="{40297F9C-3B78-43BF-AE2A-146C0FD73456}" destId="{5CECA22A-59F9-4426-8FFB-631F17A9C370}" srcOrd="5" destOrd="0" presId="urn:microsoft.com/office/officeart/2005/8/layout/cycle3"/>
    <dgm:cxn modelId="{F601A58B-B3D5-431C-B2EF-AAA432D963E1}" type="presParOf" srcId="{40297F9C-3B78-43BF-AE2A-146C0FD73456}" destId="{827DADF2-36F5-44A7-BF9D-EDFDAA994E2F}" srcOrd="6" destOrd="0" presId="urn:microsoft.com/office/officeart/2005/8/layout/cycle3"/>
    <dgm:cxn modelId="{2B7DD829-BE38-46E7-9141-16D2412618B6}" type="presParOf" srcId="{40297F9C-3B78-43BF-AE2A-146C0FD73456}" destId="{7698D97E-73B3-4DEC-8CD8-C0FD6419F201}" srcOrd="7" destOrd="0" presId="urn:microsoft.com/office/officeart/2005/8/layout/cycle3"/>
    <dgm:cxn modelId="{9051A448-62E6-4CB9-925B-9D8D8ECA3F1A}" type="presParOf" srcId="{40297F9C-3B78-43BF-AE2A-146C0FD73456}" destId="{FF76FC7C-A9E0-4685-A79E-6F6D4B661DB5}" srcOrd="8" destOrd="0" presId="urn:microsoft.com/office/officeart/2005/8/layout/cycle3"/>
    <dgm:cxn modelId="{4C915881-7679-419B-8398-88BB7C3350F7}" type="presParOf" srcId="{40297F9C-3B78-43BF-AE2A-146C0FD73456}" destId="{D557763B-1658-4C2D-AF40-E7AB1793B827}" srcOrd="9" destOrd="0" presId="urn:microsoft.com/office/officeart/2005/8/layout/cycle3"/>
    <dgm:cxn modelId="{498FF7D0-23BE-495B-9CFC-5C9F01A8B407}" type="presParOf" srcId="{40297F9C-3B78-43BF-AE2A-146C0FD73456}" destId="{493C05EB-EB2F-4E94-83E8-E7C508E8837E}" srcOrd="10" destOrd="0" presId="urn:microsoft.com/office/officeart/2005/8/layout/cycle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61A32F8-BF9C-4924-99BF-95E0107EDC7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kumimoji="1" lang="ja-JP" altLang="en-US"/>
        </a:p>
      </dgm:t>
    </dgm:pt>
    <dgm:pt modelId="{1FC53EA2-0E8B-426A-A56A-5351846D2C39}">
      <dgm:prSet phldrT="[テキスト]" custT="1"/>
      <dgm:spPr/>
      <dgm:t>
        <a:bodyPr/>
        <a:lstStyle/>
        <a:p>
          <a:r>
            <a:rPr kumimoji="1" lang="ja-JP" altLang="en-US" sz="1800"/>
            <a:t>研究者</a:t>
          </a:r>
        </a:p>
      </dgm:t>
    </dgm:pt>
    <dgm:pt modelId="{25FBC864-2082-4664-97A2-DC9BA7FD8315}" type="parTrans" cxnId="{F0490277-BD63-474C-94A2-06C8130590D5}">
      <dgm:prSet/>
      <dgm:spPr/>
      <dgm:t>
        <a:bodyPr/>
        <a:lstStyle/>
        <a:p>
          <a:endParaRPr kumimoji="1" lang="ja-JP" altLang="en-US"/>
        </a:p>
      </dgm:t>
    </dgm:pt>
    <dgm:pt modelId="{7C1F6BEA-C914-4FEC-8DE7-88921E1B2D40}" type="sibTrans" cxnId="{F0490277-BD63-474C-94A2-06C8130590D5}">
      <dgm:prSet/>
      <dgm:spPr/>
      <dgm:t>
        <a:bodyPr/>
        <a:lstStyle/>
        <a:p>
          <a:endParaRPr kumimoji="1" lang="ja-JP" altLang="en-US"/>
        </a:p>
      </dgm:t>
    </dgm:pt>
    <dgm:pt modelId="{90ED2233-39EA-4514-B0BC-1112F903E31F}">
      <dgm:prSet phldrT="[テキスト]"/>
      <dgm:spPr>
        <a:solidFill>
          <a:schemeClr val="bg1">
            <a:lumMod val="95000"/>
            <a:alpha val="90000"/>
          </a:schemeClr>
        </a:solidFill>
        <a:ln>
          <a:noFill/>
        </a:ln>
      </dgm:spPr>
      <dgm:t>
        <a:bodyPr/>
        <a:lstStyle/>
        <a:p>
          <a:pPr rtl="0"/>
          <a:endParaRPr kumimoji="1" lang="ja-JP" altLang="en-US"/>
        </a:p>
      </dgm:t>
    </dgm:pt>
    <dgm:pt modelId="{9903C176-7332-4858-B0C6-0E8898FC1A5F}" type="parTrans" cxnId="{00D43B68-4302-4077-8B57-4F245E8C9820}">
      <dgm:prSet/>
      <dgm:spPr/>
      <dgm:t>
        <a:bodyPr/>
        <a:lstStyle/>
        <a:p>
          <a:endParaRPr kumimoji="1" lang="ja-JP" altLang="en-US"/>
        </a:p>
      </dgm:t>
    </dgm:pt>
    <dgm:pt modelId="{80963EA3-D3EC-4E0E-B65B-990C54E6DC0E}" type="sibTrans" cxnId="{00D43B68-4302-4077-8B57-4F245E8C9820}">
      <dgm:prSet/>
      <dgm:spPr/>
      <dgm:t>
        <a:bodyPr/>
        <a:lstStyle/>
        <a:p>
          <a:endParaRPr kumimoji="1" lang="ja-JP" altLang="en-US"/>
        </a:p>
      </dgm:t>
    </dgm:pt>
    <dgm:pt modelId="{80269089-6DCD-4F45-8980-9032663BE896}">
      <dgm:prSet phldrT="[テキスト]"/>
      <dgm:spPr>
        <a:solidFill>
          <a:schemeClr val="bg1">
            <a:lumMod val="95000"/>
            <a:alpha val="90000"/>
          </a:schemeClr>
        </a:solidFill>
        <a:ln>
          <a:noFill/>
        </a:ln>
      </dgm:spPr>
      <dgm:t>
        <a:bodyPr/>
        <a:lstStyle/>
        <a:p>
          <a:endParaRPr kumimoji="1" lang="ja-JP" altLang="en-US"/>
        </a:p>
      </dgm:t>
    </dgm:pt>
    <dgm:pt modelId="{B96C419F-609D-434A-A61F-B68DDDED9204}" type="parTrans" cxnId="{1F2449E1-C5CF-41FF-B422-2536240B7DF7}">
      <dgm:prSet/>
      <dgm:spPr/>
      <dgm:t>
        <a:bodyPr/>
        <a:lstStyle/>
        <a:p>
          <a:endParaRPr kumimoji="1" lang="ja-JP" altLang="en-US"/>
        </a:p>
      </dgm:t>
    </dgm:pt>
    <dgm:pt modelId="{C6A4519F-BA4D-4D54-8F13-5FF0420CD1E2}" type="sibTrans" cxnId="{1F2449E1-C5CF-41FF-B422-2536240B7DF7}">
      <dgm:prSet/>
      <dgm:spPr/>
      <dgm:t>
        <a:bodyPr/>
        <a:lstStyle/>
        <a:p>
          <a:endParaRPr kumimoji="1" lang="ja-JP" altLang="en-US"/>
        </a:p>
      </dgm:t>
    </dgm:pt>
    <dgm:pt modelId="{542CD8FB-D8E8-4A05-9672-2700F91D8910}">
      <dgm:prSet phldrT="[テキスト]" custT="1"/>
      <dgm:spPr/>
      <dgm:t>
        <a:bodyPr/>
        <a:lstStyle/>
        <a:p>
          <a:r>
            <a:rPr kumimoji="1" lang="ja-JP" altLang="en-US" sz="1800"/>
            <a:t>研究データ管理</a:t>
          </a:r>
        </a:p>
      </dgm:t>
    </dgm:pt>
    <dgm:pt modelId="{1F8E53A1-DF5E-4BAC-88B1-1C8CA948859F}" type="parTrans" cxnId="{2F00F419-6863-4D07-858F-2782A09882A3}">
      <dgm:prSet/>
      <dgm:spPr/>
      <dgm:t>
        <a:bodyPr/>
        <a:lstStyle/>
        <a:p>
          <a:endParaRPr kumimoji="1" lang="ja-JP" altLang="en-US"/>
        </a:p>
      </dgm:t>
    </dgm:pt>
    <dgm:pt modelId="{ABA4E27B-0A15-468A-BF4E-8137786758A9}" type="sibTrans" cxnId="{2F00F419-6863-4D07-858F-2782A09882A3}">
      <dgm:prSet/>
      <dgm:spPr/>
      <dgm:t>
        <a:bodyPr/>
        <a:lstStyle/>
        <a:p>
          <a:endParaRPr kumimoji="1" lang="ja-JP" altLang="en-US"/>
        </a:p>
      </dgm:t>
    </dgm:pt>
    <dgm:pt modelId="{DDDD3993-3862-4B65-BA75-4C3FF292B14B}">
      <dgm:prSet phldrT="[テキスト]"/>
      <dgm:spPr>
        <a:solidFill>
          <a:schemeClr val="bg1">
            <a:lumMod val="95000"/>
            <a:alpha val="90000"/>
          </a:schemeClr>
        </a:solidFill>
        <a:ln>
          <a:noFill/>
        </a:ln>
      </dgm:spPr>
      <dgm:t>
        <a:bodyPr/>
        <a:lstStyle/>
        <a:p>
          <a:endParaRPr kumimoji="1" lang="ja-JP" altLang="en-US"/>
        </a:p>
      </dgm:t>
    </dgm:pt>
    <dgm:pt modelId="{5D9355A0-7883-490B-A204-F246AD2C464D}" type="parTrans" cxnId="{F72F8AC8-8786-4BA5-A661-29F9E1C01452}">
      <dgm:prSet/>
      <dgm:spPr/>
      <dgm:t>
        <a:bodyPr/>
        <a:lstStyle/>
        <a:p>
          <a:endParaRPr kumimoji="1" lang="ja-JP" altLang="en-US"/>
        </a:p>
      </dgm:t>
    </dgm:pt>
    <dgm:pt modelId="{8534DAFB-1EC3-411A-88CA-9E0236CD60A4}" type="sibTrans" cxnId="{F72F8AC8-8786-4BA5-A661-29F9E1C01452}">
      <dgm:prSet/>
      <dgm:spPr/>
      <dgm:t>
        <a:bodyPr/>
        <a:lstStyle/>
        <a:p>
          <a:endParaRPr kumimoji="1" lang="ja-JP" altLang="en-US"/>
        </a:p>
      </dgm:t>
    </dgm:pt>
    <dgm:pt modelId="{51853708-0E85-41B4-A8BF-BECAEECA2580}">
      <dgm:prSet phldrT="[テキスト]" custT="1"/>
      <dgm:spPr/>
      <dgm:t>
        <a:bodyPr/>
        <a:lstStyle/>
        <a:p>
          <a:r>
            <a:rPr kumimoji="1" lang="ja-JP" altLang="en-US" sz="2400" b="1"/>
            <a:t>研究データ</a:t>
          </a:r>
        </a:p>
      </dgm:t>
    </dgm:pt>
    <dgm:pt modelId="{5BBFE66B-EF8E-4834-B769-B486A52BD864}" type="sibTrans" cxnId="{085EDBB0-8519-4039-AF1B-F63EDB1BB7AD}">
      <dgm:prSet/>
      <dgm:spPr/>
      <dgm:t>
        <a:bodyPr/>
        <a:lstStyle/>
        <a:p>
          <a:endParaRPr kumimoji="1" lang="ja-JP" altLang="en-US"/>
        </a:p>
      </dgm:t>
    </dgm:pt>
    <dgm:pt modelId="{698B64F0-FD2F-418A-804C-A08E67F61D4A}" type="parTrans" cxnId="{085EDBB0-8519-4039-AF1B-F63EDB1BB7AD}">
      <dgm:prSet/>
      <dgm:spPr/>
      <dgm:t>
        <a:bodyPr/>
        <a:lstStyle/>
        <a:p>
          <a:endParaRPr kumimoji="1" lang="ja-JP" altLang="en-US"/>
        </a:p>
      </dgm:t>
    </dgm:pt>
    <dgm:pt modelId="{8B744094-3390-4DDA-A777-71D73389F9E9}" type="pres">
      <dgm:prSet presAssocID="{361A32F8-BF9C-4924-99BF-95E0107EDC73}" presName="Name0" presStyleCnt="0">
        <dgm:presLayoutVars>
          <dgm:dir/>
          <dgm:animLvl val="lvl"/>
          <dgm:resizeHandles val="exact"/>
        </dgm:presLayoutVars>
      </dgm:prSet>
      <dgm:spPr/>
    </dgm:pt>
    <dgm:pt modelId="{5DE16BBA-32E7-4E9A-A033-5D060811673F}" type="pres">
      <dgm:prSet presAssocID="{1FC53EA2-0E8B-426A-A56A-5351846D2C39}" presName="linNode" presStyleCnt="0"/>
      <dgm:spPr/>
    </dgm:pt>
    <dgm:pt modelId="{7CEA685B-6EC7-4327-BB58-2EAE97720C36}" type="pres">
      <dgm:prSet presAssocID="{1FC53EA2-0E8B-426A-A56A-5351846D2C39}" presName="parentText" presStyleLbl="node1" presStyleIdx="0" presStyleCnt="3" custScaleX="46651" custScaleY="31864" custLinFactNeighborX="-143">
        <dgm:presLayoutVars>
          <dgm:chMax val="1"/>
          <dgm:bulletEnabled val="1"/>
        </dgm:presLayoutVars>
      </dgm:prSet>
      <dgm:spPr/>
    </dgm:pt>
    <dgm:pt modelId="{EFBFA313-B038-4F58-A462-87ABD596EC27}" type="pres">
      <dgm:prSet presAssocID="{1FC53EA2-0E8B-426A-A56A-5351846D2C39}" presName="descendantText" presStyleLbl="alignAccFollowNode1" presStyleIdx="0" presStyleCnt="3" custScaleX="129854" custScaleY="38555">
        <dgm:presLayoutVars>
          <dgm:bulletEnabled val="1"/>
        </dgm:presLayoutVars>
      </dgm:prSet>
      <dgm:spPr/>
    </dgm:pt>
    <dgm:pt modelId="{97DF66AE-D88F-41A3-97A5-27EE6BF4AD31}" type="pres">
      <dgm:prSet presAssocID="{7C1F6BEA-C914-4FEC-8DE7-88921E1B2D40}" presName="sp" presStyleCnt="0"/>
      <dgm:spPr/>
    </dgm:pt>
    <dgm:pt modelId="{44EF0986-9218-45DD-B081-729F558A1B3D}" type="pres">
      <dgm:prSet presAssocID="{51853708-0E85-41B4-A8BF-BECAEECA2580}" presName="linNode" presStyleCnt="0"/>
      <dgm:spPr/>
    </dgm:pt>
    <dgm:pt modelId="{DF02BFDA-C79A-4117-AA13-28301CAE703F}" type="pres">
      <dgm:prSet presAssocID="{51853708-0E85-41B4-A8BF-BECAEECA2580}" presName="parentText" presStyleLbl="node1" presStyleIdx="1" presStyleCnt="3" custScaleX="59479" custScaleY="31864">
        <dgm:presLayoutVars>
          <dgm:chMax val="1"/>
          <dgm:bulletEnabled val="1"/>
        </dgm:presLayoutVars>
      </dgm:prSet>
      <dgm:spPr/>
    </dgm:pt>
    <dgm:pt modelId="{538231F7-427F-46FD-B476-1572B117BC67}" type="pres">
      <dgm:prSet presAssocID="{51853708-0E85-41B4-A8BF-BECAEECA2580}" presName="descendantText" presStyleLbl="alignAccFollowNode1" presStyleIdx="1" presStyleCnt="3" custScaleX="166269" custScaleY="41586">
        <dgm:presLayoutVars>
          <dgm:bulletEnabled val="1"/>
        </dgm:presLayoutVars>
      </dgm:prSet>
      <dgm:spPr/>
    </dgm:pt>
    <dgm:pt modelId="{771AE508-F0B9-4F18-B078-7F1EA3966FAF}" type="pres">
      <dgm:prSet presAssocID="{5BBFE66B-EF8E-4834-B769-B486A52BD864}" presName="sp" presStyleCnt="0"/>
      <dgm:spPr/>
    </dgm:pt>
    <dgm:pt modelId="{9D62FB23-C88E-4C65-8305-1D1B7BDE9200}" type="pres">
      <dgm:prSet presAssocID="{542CD8FB-D8E8-4A05-9672-2700F91D8910}" presName="linNode" presStyleCnt="0"/>
      <dgm:spPr/>
    </dgm:pt>
    <dgm:pt modelId="{35B297DE-14A2-4D7B-B5B5-78C34EDA0647}" type="pres">
      <dgm:prSet presAssocID="{542CD8FB-D8E8-4A05-9672-2700F91D8910}" presName="parentText" presStyleLbl="node1" presStyleIdx="2" presStyleCnt="3" custScaleX="59793" custScaleY="31864">
        <dgm:presLayoutVars>
          <dgm:chMax val="1"/>
          <dgm:bulletEnabled val="1"/>
        </dgm:presLayoutVars>
      </dgm:prSet>
      <dgm:spPr/>
    </dgm:pt>
    <dgm:pt modelId="{91F527E2-AFAF-4EC4-9C1C-CE7B4A98A5E9}" type="pres">
      <dgm:prSet presAssocID="{542CD8FB-D8E8-4A05-9672-2700F91D8910}" presName="descendantText" presStyleLbl="alignAccFollowNode1" presStyleIdx="2" presStyleCnt="3" custScaleX="165826" custScaleY="38555">
        <dgm:presLayoutVars>
          <dgm:bulletEnabled val="1"/>
        </dgm:presLayoutVars>
      </dgm:prSet>
      <dgm:spPr/>
    </dgm:pt>
  </dgm:ptLst>
  <dgm:cxnLst>
    <dgm:cxn modelId="{EE57C50F-65CC-44C6-A8E4-7695B7082F8D}" type="presOf" srcId="{51853708-0E85-41B4-A8BF-BECAEECA2580}" destId="{DF02BFDA-C79A-4117-AA13-28301CAE703F}" srcOrd="0" destOrd="0" presId="urn:microsoft.com/office/officeart/2005/8/layout/vList5"/>
    <dgm:cxn modelId="{2F00F419-6863-4D07-858F-2782A09882A3}" srcId="{361A32F8-BF9C-4924-99BF-95E0107EDC73}" destId="{542CD8FB-D8E8-4A05-9672-2700F91D8910}" srcOrd="2" destOrd="0" parTransId="{1F8E53A1-DF5E-4BAC-88B1-1C8CA948859F}" sibTransId="{ABA4E27B-0A15-468A-BF4E-8137786758A9}"/>
    <dgm:cxn modelId="{5EA3CC2B-AC65-4EEB-8031-26110327E564}" type="presOf" srcId="{DDDD3993-3862-4B65-BA75-4C3FF292B14B}" destId="{91F527E2-AFAF-4EC4-9C1C-CE7B4A98A5E9}" srcOrd="0" destOrd="0" presId="urn:microsoft.com/office/officeart/2005/8/layout/vList5"/>
    <dgm:cxn modelId="{9CED1241-0000-40C0-8F20-043ED1DFB953}" type="presOf" srcId="{542CD8FB-D8E8-4A05-9672-2700F91D8910}" destId="{35B297DE-14A2-4D7B-B5B5-78C34EDA0647}" srcOrd="0" destOrd="0" presId="urn:microsoft.com/office/officeart/2005/8/layout/vList5"/>
    <dgm:cxn modelId="{D4C0B359-DFC9-407B-9EBA-D7EBC9834266}" type="presOf" srcId="{90ED2233-39EA-4514-B0BC-1112F903E31F}" destId="{EFBFA313-B038-4F58-A462-87ABD596EC27}" srcOrd="0" destOrd="0" presId="urn:microsoft.com/office/officeart/2005/8/layout/vList5"/>
    <dgm:cxn modelId="{00D43B68-4302-4077-8B57-4F245E8C9820}" srcId="{1FC53EA2-0E8B-426A-A56A-5351846D2C39}" destId="{90ED2233-39EA-4514-B0BC-1112F903E31F}" srcOrd="0" destOrd="0" parTransId="{9903C176-7332-4858-B0C6-0E8898FC1A5F}" sibTransId="{80963EA3-D3EC-4E0E-B65B-990C54E6DC0E}"/>
    <dgm:cxn modelId="{F0490277-BD63-474C-94A2-06C8130590D5}" srcId="{361A32F8-BF9C-4924-99BF-95E0107EDC73}" destId="{1FC53EA2-0E8B-426A-A56A-5351846D2C39}" srcOrd="0" destOrd="0" parTransId="{25FBC864-2082-4664-97A2-DC9BA7FD8315}" sibTransId="{7C1F6BEA-C914-4FEC-8DE7-88921E1B2D40}"/>
    <dgm:cxn modelId="{487F2A83-A6D7-4E6B-8D4B-6DD35384C4F0}" type="presOf" srcId="{1FC53EA2-0E8B-426A-A56A-5351846D2C39}" destId="{7CEA685B-6EC7-4327-BB58-2EAE97720C36}" srcOrd="0" destOrd="0" presId="urn:microsoft.com/office/officeart/2005/8/layout/vList5"/>
    <dgm:cxn modelId="{2A91D7AF-4E09-4876-AC0D-E5944E64DF3C}" type="presOf" srcId="{80269089-6DCD-4F45-8980-9032663BE896}" destId="{538231F7-427F-46FD-B476-1572B117BC67}" srcOrd="0" destOrd="0" presId="urn:microsoft.com/office/officeart/2005/8/layout/vList5"/>
    <dgm:cxn modelId="{085EDBB0-8519-4039-AF1B-F63EDB1BB7AD}" srcId="{361A32F8-BF9C-4924-99BF-95E0107EDC73}" destId="{51853708-0E85-41B4-A8BF-BECAEECA2580}" srcOrd="1" destOrd="0" parTransId="{698B64F0-FD2F-418A-804C-A08E67F61D4A}" sibTransId="{5BBFE66B-EF8E-4834-B769-B486A52BD864}"/>
    <dgm:cxn modelId="{F72F8AC8-8786-4BA5-A661-29F9E1C01452}" srcId="{542CD8FB-D8E8-4A05-9672-2700F91D8910}" destId="{DDDD3993-3862-4B65-BA75-4C3FF292B14B}" srcOrd="0" destOrd="0" parTransId="{5D9355A0-7883-490B-A204-F246AD2C464D}" sibTransId="{8534DAFB-1EC3-411A-88CA-9E0236CD60A4}"/>
    <dgm:cxn modelId="{5BE417D1-CE2E-4B04-BD5D-CC1A8307C5C2}" type="presOf" srcId="{361A32F8-BF9C-4924-99BF-95E0107EDC73}" destId="{8B744094-3390-4DDA-A777-71D73389F9E9}" srcOrd="0" destOrd="0" presId="urn:microsoft.com/office/officeart/2005/8/layout/vList5"/>
    <dgm:cxn modelId="{1F2449E1-C5CF-41FF-B422-2536240B7DF7}" srcId="{51853708-0E85-41B4-A8BF-BECAEECA2580}" destId="{80269089-6DCD-4F45-8980-9032663BE896}" srcOrd="0" destOrd="0" parTransId="{B96C419F-609D-434A-A61F-B68DDDED9204}" sibTransId="{C6A4519F-BA4D-4D54-8F13-5FF0420CD1E2}"/>
    <dgm:cxn modelId="{1095B4D1-18EE-46E7-B35D-9B21DDC4CF71}" type="presParOf" srcId="{8B744094-3390-4DDA-A777-71D73389F9E9}" destId="{5DE16BBA-32E7-4E9A-A033-5D060811673F}" srcOrd="0" destOrd="0" presId="urn:microsoft.com/office/officeart/2005/8/layout/vList5"/>
    <dgm:cxn modelId="{3569CD64-AAD5-4B01-83B4-C9F00B1AB585}" type="presParOf" srcId="{5DE16BBA-32E7-4E9A-A033-5D060811673F}" destId="{7CEA685B-6EC7-4327-BB58-2EAE97720C36}" srcOrd="0" destOrd="0" presId="urn:microsoft.com/office/officeart/2005/8/layout/vList5"/>
    <dgm:cxn modelId="{66AF26EE-BF12-445F-9B1A-4734EDF157D4}" type="presParOf" srcId="{5DE16BBA-32E7-4E9A-A033-5D060811673F}" destId="{EFBFA313-B038-4F58-A462-87ABD596EC27}" srcOrd="1" destOrd="0" presId="urn:microsoft.com/office/officeart/2005/8/layout/vList5"/>
    <dgm:cxn modelId="{D94ADBC8-89AF-472B-88B3-9D93E62030A5}" type="presParOf" srcId="{8B744094-3390-4DDA-A777-71D73389F9E9}" destId="{97DF66AE-D88F-41A3-97A5-27EE6BF4AD31}" srcOrd="1" destOrd="0" presId="urn:microsoft.com/office/officeart/2005/8/layout/vList5"/>
    <dgm:cxn modelId="{3E0F53B3-2DE3-48E0-BE34-196FBC9160B5}" type="presParOf" srcId="{8B744094-3390-4DDA-A777-71D73389F9E9}" destId="{44EF0986-9218-45DD-B081-729F558A1B3D}" srcOrd="2" destOrd="0" presId="urn:microsoft.com/office/officeart/2005/8/layout/vList5"/>
    <dgm:cxn modelId="{49D0F8F2-1DA9-4EA6-9A28-1E10C23B5CAE}" type="presParOf" srcId="{44EF0986-9218-45DD-B081-729F558A1B3D}" destId="{DF02BFDA-C79A-4117-AA13-28301CAE703F}" srcOrd="0" destOrd="0" presId="urn:microsoft.com/office/officeart/2005/8/layout/vList5"/>
    <dgm:cxn modelId="{EE450123-B957-4C10-B065-A8D613F0B495}" type="presParOf" srcId="{44EF0986-9218-45DD-B081-729F558A1B3D}" destId="{538231F7-427F-46FD-B476-1572B117BC67}" srcOrd="1" destOrd="0" presId="urn:microsoft.com/office/officeart/2005/8/layout/vList5"/>
    <dgm:cxn modelId="{B01D20A9-1034-477A-9130-004A8C7EA688}" type="presParOf" srcId="{8B744094-3390-4DDA-A777-71D73389F9E9}" destId="{771AE508-F0B9-4F18-B078-7F1EA3966FAF}" srcOrd="3" destOrd="0" presId="urn:microsoft.com/office/officeart/2005/8/layout/vList5"/>
    <dgm:cxn modelId="{72E4A62D-B4FD-4EC5-9FAB-4C7C9288DB57}" type="presParOf" srcId="{8B744094-3390-4DDA-A777-71D73389F9E9}" destId="{9D62FB23-C88E-4C65-8305-1D1B7BDE9200}" srcOrd="4" destOrd="0" presId="urn:microsoft.com/office/officeart/2005/8/layout/vList5"/>
    <dgm:cxn modelId="{F3D2CCB7-8D34-49C4-9696-9B547A464053}" type="presParOf" srcId="{9D62FB23-C88E-4C65-8305-1D1B7BDE9200}" destId="{35B297DE-14A2-4D7B-B5B5-78C34EDA0647}" srcOrd="0" destOrd="0" presId="urn:microsoft.com/office/officeart/2005/8/layout/vList5"/>
    <dgm:cxn modelId="{26ED28C6-229A-4F30-841F-59B5F9C9E205}" type="presParOf" srcId="{9D62FB23-C88E-4C65-8305-1D1B7BDE9200}" destId="{91F527E2-AFAF-4EC4-9C1C-CE7B4A98A5E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DC964D0-EE9D-4AE0-979B-32C3C4D17865}" type="doc">
      <dgm:prSet loTypeId="urn:microsoft.com/office/officeart/2005/8/layout/cycle3" loCatId="cycle" qsTypeId="urn:microsoft.com/office/officeart/2005/8/quickstyle/simple3" qsCatId="simple" csTypeId="urn:microsoft.com/office/officeart/2005/8/colors/colorful1" csCatId="colorful" phldr="1"/>
      <dgm:spPr/>
      <dgm:t>
        <a:bodyPr/>
        <a:lstStyle/>
        <a:p>
          <a:endParaRPr kumimoji="1" lang="ja-JP" altLang="en-US"/>
        </a:p>
      </dgm:t>
    </dgm:pt>
    <dgm:pt modelId="{5ED61D98-876E-4318-91FF-23D78C132516}">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研究計画</a:t>
          </a:r>
        </a:p>
      </dgm:t>
    </dgm:pt>
    <dgm:pt modelId="{240E6F0B-FD3A-45AF-98CC-5D6F05765642}" type="parTrans" cxnId="{CF74677E-7683-4CD2-9B8B-396466BBA3D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C6B3279B-A99E-4E89-9D40-0EDA859140D2}" type="sibTrans" cxnId="{CF74677E-7683-4CD2-9B8B-396466BBA3D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C59FD9D7-008E-41EA-8EEA-5DDF201E41FE}">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取得・収集</a:t>
          </a:r>
        </a:p>
      </dgm:t>
    </dgm:pt>
    <dgm:pt modelId="{14367C28-37B6-4A4A-9075-66D23CD4F54A}" type="parTrans" cxnId="{E328F2E2-8852-4F9D-BBA5-4A0DA65FC56F}">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F00B4DCB-068C-4E54-84EE-852DEFF3AD36}" type="sibTrans" cxnId="{E328F2E2-8852-4F9D-BBA5-4A0DA65FC56F}">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8C51FBCA-3244-42BD-ADE8-3D1F1679E1ED}">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生成</a:t>
          </a:r>
        </a:p>
      </dgm:t>
    </dgm:pt>
    <dgm:pt modelId="{11D9C72E-9FCC-402B-9B76-EE89EC7E6708}" type="parTrans" cxnId="{7CAE2CEC-79F9-43C2-AA19-F92296F810A7}">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4F576B3D-DD4A-4449-B7EC-40F711936AD1}" type="sibTrans" cxnId="{7CAE2CEC-79F9-43C2-AA19-F92296F810A7}">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38401605-8CFE-4891-9EED-756C5DBEC90E}">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解析・加工</a:t>
          </a:r>
        </a:p>
      </dgm:t>
    </dgm:pt>
    <dgm:pt modelId="{AB34834D-3961-48FC-A4E8-B85C2D34521C}" type="parTrans" cxnId="{F34612CF-A3C0-4CC2-9FDE-04FE4955180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7DFE9616-8EF1-4C65-AABD-1A23602EB186}" type="sibTrans" cxnId="{F34612CF-A3C0-4CC2-9FDE-04FE4955180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D45E263-790A-4CD7-A1EA-475CAB0A23E6}">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評価</a:t>
          </a:r>
        </a:p>
      </dgm:t>
    </dgm:pt>
    <dgm:pt modelId="{EE0D7915-C280-48F1-875A-D45343C3EBF6}" type="parTrans" cxnId="{84160C47-1092-47F7-97D4-E3440949C6B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5DBAE3D2-EF01-49FC-9C78-153AB70D3F3B}" type="sibTrans" cxnId="{84160C47-1092-47F7-97D4-E3440949C6B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D58892BC-E612-4B15-8D2A-75D8D7E1295E}">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保存</a:t>
          </a:r>
        </a:p>
      </dgm:t>
    </dgm:pt>
    <dgm:pt modelId="{D80107BE-7D27-453F-AD1B-FB7F86E73FB9}" type="parTrans" cxnId="{5A7F631C-C608-48E5-9ADC-07055A0993D5}">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C46D566-356C-4F94-A00E-2502608434D3}" type="sibTrans" cxnId="{5A7F631C-C608-48E5-9ADC-07055A0993D5}">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70BA51A-970C-44CA-9BF4-F5DD83CBE18C}">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共有</a:t>
          </a:r>
        </a:p>
      </dgm:t>
    </dgm:pt>
    <dgm:pt modelId="{612853BC-795D-4138-B77F-6A9DE36F0934}" type="parTrans" cxnId="{B099C623-38C1-4364-961A-491E111CC88A}">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EA513BCD-1F86-44D2-88DA-B09E7ACFD4B1}" type="sibTrans" cxnId="{B099C623-38C1-4364-961A-491E111CC88A}">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FBD83767-E453-4181-A7C2-92D40530F140}">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公開</a:t>
          </a:r>
        </a:p>
      </dgm:t>
    </dgm:pt>
    <dgm:pt modelId="{B670AC69-670D-45BD-B3F6-3AFDF5671FD1}" type="parTrans" cxnId="{FE281C6A-FEB9-47A4-A185-9B908189143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1DE6513-2EB8-419C-B011-10DB94EBBFAE}" type="sibTrans" cxnId="{FE281C6A-FEB9-47A4-A185-9B908189143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71A2A3D4-804A-4490-A5B6-85BC1CB7B700}">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検索</a:t>
          </a:r>
        </a:p>
      </dgm:t>
    </dgm:pt>
    <dgm:pt modelId="{CDA85461-CDF7-4080-AF9D-5495E7665FC6}" type="parTrans" cxnId="{8DD5CE9C-448D-401D-B59A-FA0357488D08}">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9D5880CF-CB40-4568-ADF5-3500573DB247}" type="sibTrans" cxnId="{8DD5CE9C-448D-401D-B59A-FA0357488D08}">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9FA71EA5-AC6B-4BA1-8957-ADABD842BCC2}">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利活用</a:t>
          </a:r>
        </a:p>
      </dgm:t>
    </dgm:pt>
    <dgm:pt modelId="{50597F5E-9B38-4E6A-9B01-8AC69499C2F9}" type="parTrans" cxnId="{06E72528-1978-4EDE-A04F-A418E9F7538B}">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0BF6724A-92C3-477C-8413-5C8C541D8581}" type="sibTrans" cxnId="{06E72528-1978-4EDE-A04F-A418E9F7538B}">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59B57DFD-E726-405C-A53C-A342764B0D4F}" type="pres">
      <dgm:prSet presAssocID="{6DC964D0-EE9D-4AE0-979B-32C3C4D17865}" presName="Name0" presStyleCnt="0">
        <dgm:presLayoutVars>
          <dgm:dir/>
          <dgm:resizeHandles val="exact"/>
        </dgm:presLayoutVars>
      </dgm:prSet>
      <dgm:spPr/>
    </dgm:pt>
    <dgm:pt modelId="{40297F9C-3B78-43BF-AE2A-146C0FD73456}" type="pres">
      <dgm:prSet presAssocID="{6DC964D0-EE9D-4AE0-979B-32C3C4D17865}" presName="cycle" presStyleCnt="0"/>
      <dgm:spPr/>
    </dgm:pt>
    <dgm:pt modelId="{40C6B01B-5EF9-47D4-8243-D088879AD443}" type="pres">
      <dgm:prSet presAssocID="{5ED61D98-876E-4318-91FF-23D78C132516}" presName="nodeFirstNode" presStyleLbl="node1" presStyleIdx="0" presStyleCnt="10" custScaleX="177156" custScaleY="82645">
        <dgm:presLayoutVars>
          <dgm:bulletEnabled val="1"/>
        </dgm:presLayoutVars>
      </dgm:prSet>
      <dgm:spPr/>
    </dgm:pt>
    <dgm:pt modelId="{93E175F2-29AA-4F18-8C30-37729240AEFC}" type="pres">
      <dgm:prSet presAssocID="{C6B3279B-A99E-4E89-9D40-0EDA859140D2}" presName="sibTransFirstNode" presStyleLbl="bgShp" presStyleIdx="0" presStyleCnt="1"/>
      <dgm:spPr/>
    </dgm:pt>
    <dgm:pt modelId="{B84A5595-6B2C-4E2A-9700-4CDECD861675}" type="pres">
      <dgm:prSet presAssocID="{C59FD9D7-008E-41EA-8EEA-5DDF201E41FE}" presName="nodeFollowingNodes" presStyleLbl="node1" presStyleIdx="1" presStyleCnt="10" custScaleX="194872" custScaleY="82645" custRadScaleRad="95605" custRadScaleInc="19729">
        <dgm:presLayoutVars>
          <dgm:bulletEnabled val="1"/>
        </dgm:presLayoutVars>
      </dgm:prSet>
      <dgm:spPr/>
    </dgm:pt>
    <dgm:pt modelId="{7A406C44-A0F1-402E-9ABC-633467813577}" type="pres">
      <dgm:prSet presAssocID="{8C51FBCA-3244-42BD-ADE8-3D1F1679E1ED}" presName="nodeFollowingNodes" presStyleLbl="node1" presStyleIdx="2" presStyleCnt="10" custScaleX="177156" custScaleY="82645">
        <dgm:presLayoutVars>
          <dgm:bulletEnabled val="1"/>
        </dgm:presLayoutVars>
      </dgm:prSet>
      <dgm:spPr/>
    </dgm:pt>
    <dgm:pt modelId="{CB49BEAC-FA56-44E6-8ACC-EEF1CC233D68}" type="pres">
      <dgm:prSet presAssocID="{38401605-8CFE-4891-9EED-756C5DBEC90E}" presName="nodeFollowingNodes" presStyleLbl="node1" presStyleIdx="3" presStyleCnt="10" custScaleX="194872" custScaleY="82645" custRadScaleRad="97810" custRadScaleInc="-13737">
        <dgm:presLayoutVars>
          <dgm:bulletEnabled val="1"/>
        </dgm:presLayoutVars>
      </dgm:prSet>
      <dgm:spPr/>
    </dgm:pt>
    <dgm:pt modelId="{5CECA22A-59F9-4426-8FFB-631F17A9C370}" type="pres">
      <dgm:prSet presAssocID="{D58892BC-E612-4B15-8D2A-75D8D7E1295E}" presName="nodeFollowingNodes" presStyleLbl="node1" presStyleIdx="4" presStyleCnt="10" custScaleX="177156" custScaleY="82645" custRadScaleRad="93106" custRadScaleInc="-24073">
        <dgm:presLayoutVars>
          <dgm:bulletEnabled val="1"/>
        </dgm:presLayoutVars>
      </dgm:prSet>
      <dgm:spPr/>
    </dgm:pt>
    <dgm:pt modelId="{827DADF2-36F5-44A7-BF9D-EDFDAA994E2F}" type="pres">
      <dgm:prSet presAssocID="{A70BA51A-970C-44CA-9BF4-F5DD83CBE18C}" presName="nodeFollowingNodes" presStyleLbl="node1" presStyleIdx="5" presStyleCnt="10" custScaleX="177156" custScaleY="82645">
        <dgm:presLayoutVars>
          <dgm:bulletEnabled val="1"/>
        </dgm:presLayoutVars>
      </dgm:prSet>
      <dgm:spPr/>
    </dgm:pt>
    <dgm:pt modelId="{7698D97E-73B3-4DEC-8CD8-C0FD6419F201}" type="pres">
      <dgm:prSet presAssocID="{FBD83767-E453-4181-A7C2-92D40530F140}" presName="nodeFollowingNodes" presStyleLbl="node1" presStyleIdx="6" presStyleCnt="10" custScaleX="177156" custScaleY="82645" custRadScaleRad="95516" custRadScaleInc="25693">
        <dgm:presLayoutVars>
          <dgm:bulletEnabled val="1"/>
        </dgm:presLayoutVars>
      </dgm:prSet>
      <dgm:spPr/>
    </dgm:pt>
    <dgm:pt modelId="{FF76FC7C-A9E0-4685-A79E-6F6D4B661DB5}" type="pres">
      <dgm:prSet presAssocID="{71A2A3D4-804A-4490-A5B6-85BC1CB7B700}" presName="nodeFollowingNodes" presStyleLbl="node1" presStyleIdx="7" presStyleCnt="10" custScaleX="177156" custScaleY="82645" custRadScaleRad="97810" custRadScaleInc="13737">
        <dgm:presLayoutVars>
          <dgm:bulletEnabled val="1"/>
        </dgm:presLayoutVars>
      </dgm:prSet>
      <dgm:spPr/>
    </dgm:pt>
    <dgm:pt modelId="{D557763B-1658-4C2D-AF40-E7AB1793B827}" type="pres">
      <dgm:prSet presAssocID="{9FA71EA5-AC6B-4BA1-8957-ADABD842BCC2}" presName="nodeFollowingNodes" presStyleLbl="node1" presStyleIdx="8" presStyleCnt="10" custScaleX="177156" custScaleY="82645">
        <dgm:presLayoutVars>
          <dgm:bulletEnabled val="1"/>
        </dgm:presLayoutVars>
      </dgm:prSet>
      <dgm:spPr/>
    </dgm:pt>
    <dgm:pt modelId="{493C05EB-EB2F-4E94-83E8-E7C508E8837E}" type="pres">
      <dgm:prSet presAssocID="{AD45E263-790A-4CD7-A1EA-475CAB0A23E6}" presName="nodeFollowingNodes" presStyleLbl="node1" presStyleIdx="9" presStyleCnt="10" custScaleX="177156" custScaleY="82645" custRadScaleRad="97175" custRadScaleInc="-22790">
        <dgm:presLayoutVars>
          <dgm:bulletEnabled val="1"/>
        </dgm:presLayoutVars>
      </dgm:prSet>
      <dgm:spPr/>
    </dgm:pt>
  </dgm:ptLst>
  <dgm:cxnLst>
    <dgm:cxn modelId="{4A3DD207-6C0D-4FC5-9B13-7D2E6D5500FC}" type="presOf" srcId="{A70BA51A-970C-44CA-9BF4-F5DD83CBE18C}" destId="{827DADF2-36F5-44A7-BF9D-EDFDAA994E2F}" srcOrd="0" destOrd="0" presId="urn:microsoft.com/office/officeart/2005/8/layout/cycle3"/>
    <dgm:cxn modelId="{5A7F631C-C608-48E5-9ADC-07055A0993D5}" srcId="{6DC964D0-EE9D-4AE0-979B-32C3C4D17865}" destId="{D58892BC-E612-4B15-8D2A-75D8D7E1295E}" srcOrd="4" destOrd="0" parTransId="{D80107BE-7D27-453F-AD1B-FB7F86E73FB9}" sibTransId="{AC46D566-356C-4F94-A00E-2502608434D3}"/>
    <dgm:cxn modelId="{B099C623-38C1-4364-961A-491E111CC88A}" srcId="{6DC964D0-EE9D-4AE0-979B-32C3C4D17865}" destId="{A70BA51A-970C-44CA-9BF4-F5DD83CBE18C}" srcOrd="5" destOrd="0" parTransId="{612853BC-795D-4138-B77F-6A9DE36F0934}" sibTransId="{EA513BCD-1F86-44D2-88DA-B09E7ACFD4B1}"/>
    <dgm:cxn modelId="{06E72528-1978-4EDE-A04F-A418E9F7538B}" srcId="{6DC964D0-EE9D-4AE0-979B-32C3C4D17865}" destId="{9FA71EA5-AC6B-4BA1-8957-ADABD842BCC2}" srcOrd="8" destOrd="0" parTransId="{50597F5E-9B38-4E6A-9B01-8AC69499C2F9}" sibTransId="{0BF6724A-92C3-477C-8413-5C8C541D8581}"/>
    <dgm:cxn modelId="{84160C47-1092-47F7-97D4-E3440949C6B4}" srcId="{6DC964D0-EE9D-4AE0-979B-32C3C4D17865}" destId="{AD45E263-790A-4CD7-A1EA-475CAB0A23E6}" srcOrd="9" destOrd="0" parTransId="{EE0D7915-C280-48F1-875A-D45343C3EBF6}" sibTransId="{5DBAE3D2-EF01-49FC-9C78-153AB70D3F3B}"/>
    <dgm:cxn modelId="{DD089F4D-5657-45CB-A657-5B4E53DEF900}" type="presOf" srcId="{71A2A3D4-804A-4490-A5B6-85BC1CB7B700}" destId="{FF76FC7C-A9E0-4685-A79E-6F6D4B661DB5}" srcOrd="0" destOrd="0" presId="urn:microsoft.com/office/officeart/2005/8/layout/cycle3"/>
    <dgm:cxn modelId="{A6D31458-3488-4FFA-BECB-BE92E6B26601}" type="presOf" srcId="{FBD83767-E453-4181-A7C2-92D40530F140}" destId="{7698D97E-73B3-4DEC-8CD8-C0FD6419F201}" srcOrd="0" destOrd="0" presId="urn:microsoft.com/office/officeart/2005/8/layout/cycle3"/>
    <dgm:cxn modelId="{E2DDF35D-0B6F-4B91-8F4D-AF86771ACF4F}" type="presOf" srcId="{AD45E263-790A-4CD7-A1EA-475CAB0A23E6}" destId="{493C05EB-EB2F-4E94-83E8-E7C508E8837E}" srcOrd="0" destOrd="0" presId="urn:microsoft.com/office/officeart/2005/8/layout/cycle3"/>
    <dgm:cxn modelId="{FE281C6A-FEB9-47A4-A185-9B9081891436}" srcId="{6DC964D0-EE9D-4AE0-979B-32C3C4D17865}" destId="{FBD83767-E453-4181-A7C2-92D40530F140}" srcOrd="6" destOrd="0" parTransId="{B670AC69-670D-45BD-B3F6-3AFDF5671FD1}" sibTransId="{A1DE6513-2EB8-419C-B011-10DB94EBBFAE}"/>
    <dgm:cxn modelId="{916CB379-A6A2-4164-8390-31EAA9D3BC99}" type="presOf" srcId="{C59FD9D7-008E-41EA-8EEA-5DDF201E41FE}" destId="{B84A5595-6B2C-4E2A-9700-4CDECD861675}" srcOrd="0" destOrd="0" presId="urn:microsoft.com/office/officeart/2005/8/layout/cycle3"/>
    <dgm:cxn modelId="{4735297E-2126-4DA8-8427-10F41ED6E558}" type="presOf" srcId="{8C51FBCA-3244-42BD-ADE8-3D1F1679E1ED}" destId="{7A406C44-A0F1-402E-9ABC-633467813577}" srcOrd="0" destOrd="0" presId="urn:microsoft.com/office/officeart/2005/8/layout/cycle3"/>
    <dgm:cxn modelId="{CF74677E-7683-4CD2-9B8B-396466BBA3D4}" srcId="{6DC964D0-EE9D-4AE0-979B-32C3C4D17865}" destId="{5ED61D98-876E-4318-91FF-23D78C132516}" srcOrd="0" destOrd="0" parTransId="{240E6F0B-FD3A-45AF-98CC-5D6F05765642}" sibTransId="{C6B3279B-A99E-4E89-9D40-0EDA859140D2}"/>
    <dgm:cxn modelId="{06949785-B62D-4F6C-9ECB-7AEBDC86E38E}" type="presOf" srcId="{5ED61D98-876E-4318-91FF-23D78C132516}" destId="{40C6B01B-5EF9-47D4-8243-D088879AD443}" srcOrd="0" destOrd="0" presId="urn:microsoft.com/office/officeart/2005/8/layout/cycle3"/>
    <dgm:cxn modelId="{0EF80A8F-AFF3-4F4B-95B6-723C92DCB396}" type="presOf" srcId="{D58892BC-E612-4B15-8D2A-75D8D7E1295E}" destId="{5CECA22A-59F9-4426-8FFB-631F17A9C370}" srcOrd="0" destOrd="0" presId="urn:microsoft.com/office/officeart/2005/8/layout/cycle3"/>
    <dgm:cxn modelId="{EDE02499-8D19-488B-B2EC-7728478A356A}" type="presOf" srcId="{6DC964D0-EE9D-4AE0-979B-32C3C4D17865}" destId="{59B57DFD-E726-405C-A53C-A342764B0D4F}" srcOrd="0" destOrd="0" presId="urn:microsoft.com/office/officeart/2005/8/layout/cycle3"/>
    <dgm:cxn modelId="{8DD5CE9C-448D-401D-B59A-FA0357488D08}" srcId="{6DC964D0-EE9D-4AE0-979B-32C3C4D17865}" destId="{71A2A3D4-804A-4490-A5B6-85BC1CB7B700}" srcOrd="7" destOrd="0" parTransId="{CDA85461-CDF7-4080-AF9D-5495E7665FC6}" sibTransId="{9D5880CF-CB40-4568-ADF5-3500573DB247}"/>
    <dgm:cxn modelId="{46AFE5A8-3092-4727-A813-39546EE8014F}" type="presOf" srcId="{9FA71EA5-AC6B-4BA1-8957-ADABD842BCC2}" destId="{D557763B-1658-4C2D-AF40-E7AB1793B827}" srcOrd="0" destOrd="0" presId="urn:microsoft.com/office/officeart/2005/8/layout/cycle3"/>
    <dgm:cxn modelId="{4A6545AF-07FE-4FA5-A828-85E561ADE99C}" type="presOf" srcId="{38401605-8CFE-4891-9EED-756C5DBEC90E}" destId="{CB49BEAC-FA56-44E6-8ACC-EEF1CC233D68}" srcOrd="0" destOrd="0" presId="urn:microsoft.com/office/officeart/2005/8/layout/cycle3"/>
    <dgm:cxn modelId="{22FE6CBD-F6D7-4B23-8D02-BD6F2BC8FE37}" type="presOf" srcId="{C6B3279B-A99E-4E89-9D40-0EDA859140D2}" destId="{93E175F2-29AA-4F18-8C30-37729240AEFC}" srcOrd="0" destOrd="0" presId="urn:microsoft.com/office/officeart/2005/8/layout/cycle3"/>
    <dgm:cxn modelId="{F34612CF-A3C0-4CC2-9FDE-04FE49551806}" srcId="{6DC964D0-EE9D-4AE0-979B-32C3C4D17865}" destId="{38401605-8CFE-4891-9EED-756C5DBEC90E}" srcOrd="3" destOrd="0" parTransId="{AB34834D-3961-48FC-A4E8-B85C2D34521C}" sibTransId="{7DFE9616-8EF1-4C65-AABD-1A23602EB186}"/>
    <dgm:cxn modelId="{E328F2E2-8852-4F9D-BBA5-4A0DA65FC56F}" srcId="{6DC964D0-EE9D-4AE0-979B-32C3C4D17865}" destId="{C59FD9D7-008E-41EA-8EEA-5DDF201E41FE}" srcOrd="1" destOrd="0" parTransId="{14367C28-37B6-4A4A-9075-66D23CD4F54A}" sibTransId="{F00B4DCB-068C-4E54-84EE-852DEFF3AD36}"/>
    <dgm:cxn modelId="{7CAE2CEC-79F9-43C2-AA19-F92296F810A7}" srcId="{6DC964D0-EE9D-4AE0-979B-32C3C4D17865}" destId="{8C51FBCA-3244-42BD-ADE8-3D1F1679E1ED}" srcOrd="2" destOrd="0" parTransId="{11D9C72E-9FCC-402B-9B76-EE89EC7E6708}" sibTransId="{4F576B3D-DD4A-4449-B7EC-40F711936AD1}"/>
    <dgm:cxn modelId="{068A7BC1-D033-452B-902A-0E59D7BB7D31}" type="presParOf" srcId="{59B57DFD-E726-405C-A53C-A342764B0D4F}" destId="{40297F9C-3B78-43BF-AE2A-146C0FD73456}" srcOrd="0" destOrd="0" presId="urn:microsoft.com/office/officeart/2005/8/layout/cycle3"/>
    <dgm:cxn modelId="{13F8A5C7-B17C-465E-8F9A-119576F099E1}" type="presParOf" srcId="{40297F9C-3B78-43BF-AE2A-146C0FD73456}" destId="{40C6B01B-5EF9-47D4-8243-D088879AD443}" srcOrd="0" destOrd="0" presId="urn:microsoft.com/office/officeart/2005/8/layout/cycle3"/>
    <dgm:cxn modelId="{9A665002-5A7B-4D6F-A23B-CB5514E8E83F}" type="presParOf" srcId="{40297F9C-3B78-43BF-AE2A-146C0FD73456}" destId="{93E175F2-29AA-4F18-8C30-37729240AEFC}" srcOrd="1" destOrd="0" presId="urn:microsoft.com/office/officeart/2005/8/layout/cycle3"/>
    <dgm:cxn modelId="{CEB698E7-C60D-4D9A-9AF9-850108818E55}" type="presParOf" srcId="{40297F9C-3B78-43BF-AE2A-146C0FD73456}" destId="{B84A5595-6B2C-4E2A-9700-4CDECD861675}" srcOrd="2" destOrd="0" presId="urn:microsoft.com/office/officeart/2005/8/layout/cycle3"/>
    <dgm:cxn modelId="{D5AF3015-CA83-44DD-B4D8-D84D8BA93DDC}" type="presParOf" srcId="{40297F9C-3B78-43BF-AE2A-146C0FD73456}" destId="{7A406C44-A0F1-402E-9ABC-633467813577}" srcOrd="3" destOrd="0" presId="urn:microsoft.com/office/officeart/2005/8/layout/cycle3"/>
    <dgm:cxn modelId="{C70C12E0-070D-429E-8C10-7B42C528B7EE}" type="presParOf" srcId="{40297F9C-3B78-43BF-AE2A-146C0FD73456}" destId="{CB49BEAC-FA56-44E6-8ACC-EEF1CC233D68}" srcOrd="4" destOrd="0" presId="urn:microsoft.com/office/officeart/2005/8/layout/cycle3"/>
    <dgm:cxn modelId="{3E7AD436-DADD-48A1-836E-34495DD04B5D}" type="presParOf" srcId="{40297F9C-3B78-43BF-AE2A-146C0FD73456}" destId="{5CECA22A-59F9-4426-8FFB-631F17A9C370}" srcOrd="5" destOrd="0" presId="urn:microsoft.com/office/officeart/2005/8/layout/cycle3"/>
    <dgm:cxn modelId="{F601A58B-B3D5-431C-B2EF-AAA432D963E1}" type="presParOf" srcId="{40297F9C-3B78-43BF-AE2A-146C0FD73456}" destId="{827DADF2-36F5-44A7-BF9D-EDFDAA994E2F}" srcOrd="6" destOrd="0" presId="urn:microsoft.com/office/officeart/2005/8/layout/cycle3"/>
    <dgm:cxn modelId="{2B7DD829-BE38-46E7-9141-16D2412618B6}" type="presParOf" srcId="{40297F9C-3B78-43BF-AE2A-146C0FD73456}" destId="{7698D97E-73B3-4DEC-8CD8-C0FD6419F201}" srcOrd="7" destOrd="0" presId="urn:microsoft.com/office/officeart/2005/8/layout/cycle3"/>
    <dgm:cxn modelId="{9051A448-62E6-4CB9-925B-9D8D8ECA3F1A}" type="presParOf" srcId="{40297F9C-3B78-43BF-AE2A-146C0FD73456}" destId="{FF76FC7C-A9E0-4685-A79E-6F6D4B661DB5}" srcOrd="8" destOrd="0" presId="urn:microsoft.com/office/officeart/2005/8/layout/cycle3"/>
    <dgm:cxn modelId="{4C915881-7679-419B-8398-88BB7C3350F7}" type="presParOf" srcId="{40297F9C-3B78-43BF-AE2A-146C0FD73456}" destId="{D557763B-1658-4C2D-AF40-E7AB1793B827}" srcOrd="9" destOrd="0" presId="urn:microsoft.com/office/officeart/2005/8/layout/cycle3"/>
    <dgm:cxn modelId="{498FF7D0-23BE-495B-9CFC-5C9F01A8B407}" type="presParOf" srcId="{40297F9C-3B78-43BF-AE2A-146C0FD73456}" destId="{493C05EB-EB2F-4E94-83E8-E7C508E8837E}" srcOrd="10" destOrd="0" presId="urn:microsoft.com/office/officeart/2005/8/layout/cycle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61A32F8-BF9C-4924-99BF-95E0107EDC7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kumimoji="1" lang="ja-JP" altLang="en-US"/>
        </a:p>
      </dgm:t>
    </dgm:pt>
    <dgm:pt modelId="{1FC53EA2-0E8B-426A-A56A-5351846D2C39}">
      <dgm:prSet phldrT="[テキスト]" custT="1"/>
      <dgm:spPr/>
      <dgm:t>
        <a:bodyPr/>
        <a:lstStyle/>
        <a:p>
          <a:r>
            <a:rPr kumimoji="1" lang="ja-JP" altLang="en-US" sz="1800"/>
            <a:t>研究者</a:t>
          </a:r>
        </a:p>
      </dgm:t>
    </dgm:pt>
    <dgm:pt modelId="{25FBC864-2082-4664-97A2-DC9BA7FD8315}" type="parTrans" cxnId="{F0490277-BD63-474C-94A2-06C8130590D5}">
      <dgm:prSet/>
      <dgm:spPr/>
      <dgm:t>
        <a:bodyPr/>
        <a:lstStyle/>
        <a:p>
          <a:endParaRPr kumimoji="1" lang="ja-JP" altLang="en-US"/>
        </a:p>
      </dgm:t>
    </dgm:pt>
    <dgm:pt modelId="{7C1F6BEA-C914-4FEC-8DE7-88921E1B2D40}" type="sibTrans" cxnId="{F0490277-BD63-474C-94A2-06C8130590D5}">
      <dgm:prSet/>
      <dgm:spPr/>
      <dgm:t>
        <a:bodyPr/>
        <a:lstStyle/>
        <a:p>
          <a:endParaRPr kumimoji="1" lang="ja-JP" altLang="en-US"/>
        </a:p>
      </dgm:t>
    </dgm:pt>
    <dgm:pt modelId="{90ED2233-39EA-4514-B0BC-1112F903E31F}">
      <dgm:prSet phldrT="[テキスト]"/>
      <dgm:spPr>
        <a:solidFill>
          <a:schemeClr val="bg1">
            <a:lumMod val="95000"/>
            <a:alpha val="90000"/>
          </a:schemeClr>
        </a:solidFill>
        <a:ln>
          <a:noFill/>
        </a:ln>
      </dgm:spPr>
      <dgm:t>
        <a:bodyPr/>
        <a:lstStyle/>
        <a:p>
          <a:pPr rtl="0"/>
          <a:endParaRPr kumimoji="1" lang="ja-JP" altLang="en-US"/>
        </a:p>
      </dgm:t>
    </dgm:pt>
    <dgm:pt modelId="{9903C176-7332-4858-B0C6-0E8898FC1A5F}" type="parTrans" cxnId="{00D43B68-4302-4077-8B57-4F245E8C9820}">
      <dgm:prSet/>
      <dgm:spPr/>
      <dgm:t>
        <a:bodyPr/>
        <a:lstStyle/>
        <a:p>
          <a:endParaRPr kumimoji="1" lang="ja-JP" altLang="en-US"/>
        </a:p>
      </dgm:t>
    </dgm:pt>
    <dgm:pt modelId="{80963EA3-D3EC-4E0E-B65B-990C54E6DC0E}" type="sibTrans" cxnId="{00D43B68-4302-4077-8B57-4F245E8C9820}">
      <dgm:prSet/>
      <dgm:spPr/>
      <dgm:t>
        <a:bodyPr/>
        <a:lstStyle/>
        <a:p>
          <a:endParaRPr kumimoji="1" lang="ja-JP" altLang="en-US"/>
        </a:p>
      </dgm:t>
    </dgm:pt>
    <dgm:pt modelId="{80269089-6DCD-4F45-8980-9032663BE896}">
      <dgm:prSet phldrT="[テキスト]"/>
      <dgm:spPr>
        <a:solidFill>
          <a:schemeClr val="bg1">
            <a:lumMod val="95000"/>
            <a:alpha val="90000"/>
          </a:schemeClr>
        </a:solidFill>
        <a:ln>
          <a:noFill/>
        </a:ln>
      </dgm:spPr>
      <dgm:t>
        <a:bodyPr/>
        <a:lstStyle/>
        <a:p>
          <a:endParaRPr kumimoji="1" lang="ja-JP" altLang="en-US"/>
        </a:p>
      </dgm:t>
    </dgm:pt>
    <dgm:pt modelId="{B96C419F-609D-434A-A61F-B68DDDED9204}" type="parTrans" cxnId="{1F2449E1-C5CF-41FF-B422-2536240B7DF7}">
      <dgm:prSet/>
      <dgm:spPr/>
      <dgm:t>
        <a:bodyPr/>
        <a:lstStyle/>
        <a:p>
          <a:endParaRPr kumimoji="1" lang="ja-JP" altLang="en-US"/>
        </a:p>
      </dgm:t>
    </dgm:pt>
    <dgm:pt modelId="{C6A4519F-BA4D-4D54-8F13-5FF0420CD1E2}" type="sibTrans" cxnId="{1F2449E1-C5CF-41FF-B422-2536240B7DF7}">
      <dgm:prSet/>
      <dgm:spPr/>
      <dgm:t>
        <a:bodyPr/>
        <a:lstStyle/>
        <a:p>
          <a:endParaRPr kumimoji="1" lang="ja-JP" altLang="en-US"/>
        </a:p>
      </dgm:t>
    </dgm:pt>
    <dgm:pt modelId="{542CD8FB-D8E8-4A05-9672-2700F91D8910}">
      <dgm:prSet phldrT="[テキスト]" custT="1"/>
      <dgm:spPr/>
      <dgm:t>
        <a:bodyPr/>
        <a:lstStyle/>
        <a:p>
          <a:r>
            <a:rPr kumimoji="1" lang="ja-JP" altLang="en-US" sz="2400" b="1"/>
            <a:t>研究データ</a:t>
          </a:r>
          <a:br>
            <a:rPr kumimoji="1" lang="en-US" altLang="ja-JP" sz="2400" b="1"/>
          </a:br>
          <a:r>
            <a:rPr kumimoji="1" lang="ja-JP" altLang="en-US" sz="2400" b="1"/>
            <a:t>管理</a:t>
          </a:r>
        </a:p>
      </dgm:t>
    </dgm:pt>
    <dgm:pt modelId="{1F8E53A1-DF5E-4BAC-88B1-1C8CA948859F}" type="parTrans" cxnId="{2F00F419-6863-4D07-858F-2782A09882A3}">
      <dgm:prSet/>
      <dgm:spPr/>
      <dgm:t>
        <a:bodyPr/>
        <a:lstStyle/>
        <a:p>
          <a:endParaRPr kumimoji="1" lang="ja-JP" altLang="en-US"/>
        </a:p>
      </dgm:t>
    </dgm:pt>
    <dgm:pt modelId="{ABA4E27B-0A15-468A-BF4E-8137786758A9}" type="sibTrans" cxnId="{2F00F419-6863-4D07-858F-2782A09882A3}">
      <dgm:prSet/>
      <dgm:spPr/>
      <dgm:t>
        <a:bodyPr/>
        <a:lstStyle/>
        <a:p>
          <a:endParaRPr kumimoji="1" lang="ja-JP" altLang="en-US"/>
        </a:p>
      </dgm:t>
    </dgm:pt>
    <dgm:pt modelId="{DDDD3993-3862-4B65-BA75-4C3FF292B14B}">
      <dgm:prSet phldrT="[テキスト]"/>
      <dgm:spPr>
        <a:solidFill>
          <a:schemeClr val="bg1">
            <a:lumMod val="95000"/>
            <a:alpha val="90000"/>
          </a:schemeClr>
        </a:solidFill>
        <a:ln>
          <a:noFill/>
        </a:ln>
      </dgm:spPr>
      <dgm:t>
        <a:bodyPr/>
        <a:lstStyle/>
        <a:p>
          <a:endParaRPr kumimoji="1" lang="ja-JP" altLang="en-US"/>
        </a:p>
      </dgm:t>
    </dgm:pt>
    <dgm:pt modelId="{5D9355A0-7883-490B-A204-F246AD2C464D}" type="parTrans" cxnId="{F72F8AC8-8786-4BA5-A661-29F9E1C01452}">
      <dgm:prSet/>
      <dgm:spPr/>
      <dgm:t>
        <a:bodyPr/>
        <a:lstStyle/>
        <a:p>
          <a:endParaRPr kumimoji="1" lang="ja-JP" altLang="en-US"/>
        </a:p>
      </dgm:t>
    </dgm:pt>
    <dgm:pt modelId="{8534DAFB-1EC3-411A-88CA-9E0236CD60A4}" type="sibTrans" cxnId="{F72F8AC8-8786-4BA5-A661-29F9E1C01452}">
      <dgm:prSet/>
      <dgm:spPr/>
      <dgm:t>
        <a:bodyPr/>
        <a:lstStyle/>
        <a:p>
          <a:endParaRPr kumimoji="1" lang="ja-JP" altLang="en-US"/>
        </a:p>
      </dgm:t>
    </dgm:pt>
    <dgm:pt modelId="{51853708-0E85-41B4-A8BF-BECAEECA2580}">
      <dgm:prSet phldrT="[テキスト]" custT="1"/>
      <dgm:spPr/>
      <dgm:t>
        <a:bodyPr/>
        <a:lstStyle/>
        <a:p>
          <a:r>
            <a:rPr kumimoji="1" lang="ja-JP" altLang="en-US" sz="1800"/>
            <a:t>研究データ</a:t>
          </a:r>
        </a:p>
      </dgm:t>
    </dgm:pt>
    <dgm:pt modelId="{5BBFE66B-EF8E-4834-B769-B486A52BD864}" type="sibTrans" cxnId="{085EDBB0-8519-4039-AF1B-F63EDB1BB7AD}">
      <dgm:prSet/>
      <dgm:spPr/>
      <dgm:t>
        <a:bodyPr/>
        <a:lstStyle/>
        <a:p>
          <a:endParaRPr kumimoji="1" lang="ja-JP" altLang="en-US"/>
        </a:p>
      </dgm:t>
    </dgm:pt>
    <dgm:pt modelId="{698B64F0-FD2F-418A-804C-A08E67F61D4A}" type="parTrans" cxnId="{085EDBB0-8519-4039-AF1B-F63EDB1BB7AD}">
      <dgm:prSet/>
      <dgm:spPr/>
      <dgm:t>
        <a:bodyPr/>
        <a:lstStyle/>
        <a:p>
          <a:endParaRPr kumimoji="1" lang="ja-JP" altLang="en-US"/>
        </a:p>
      </dgm:t>
    </dgm:pt>
    <dgm:pt modelId="{8B744094-3390-4DDA-A777-71D73389F9E9}" type="pres">
      <dgm:prSet presAssocID="{361A32F8-BF9C-4924-99BF-95E0107EDC73}" presName="Name0" presStyleCnt="0">
        <dgm:presLayoutVars>
          <dgm:dir/>
          <dgm:animLvl val="lvl"/>
          <dgm:resizeHandles val="exact"/>
        </dgm:presLayoutVars>
      </dgm:prSet>
      <dgm:spPr/>
    </dgm:pt>
    <dgm:pt modelId="{5DE16BBA-32E7-4E9A-A033-5D060811673F}" type="pres">
      <dgm:prSet presAssocID="{1FC53EA2-0E8B-426A-A56A-5351846D2C39}" presName="linNode" presStyleCnt="0"/>
      <dgm:spPr/>
    </dgm:pt>
    <dgm:pt modelId="{7CEA685B-6EC7-4327-BB58-2EAE97720C36}" type="pres">
      <dgm:prSet presAssocID="{1FC53EA2-0E8B-426A-A56A-5351846D2C39}" presName="parentText" presStyleLbl="node1" presStyleIdx="0" presStyleCnt="3" custScaleX="46651" custScaleY="31864" custLinFactNeighborX="-143">
        <dgm:presLayoutVars>
          <dgm:chMax val="1"/>
          <dgm:bulletEnabled val="1"/>
        </dgm:presLayoutVars>
      </dgm:prSet>
      <dgm:spPr/>
    </dgm:pt>
    <dgm:pt modelId="{EFBFA313-B038-4F58-A462-87ABD596EC27}" type="pres">
      <dgm:prSet presAssocID="{1FC53EA2-0E8B-426A-A56A-5351846D2C39}" presName="descendantText" presStyleLbl="alignAccFollowNode1" presStyleIdx="0" presStyleCnt="3" custScaleX="129854" custScaleY="38555">
        <dgm:presLayoutVars>
          <dgm:bulletEnabled val="1"/>
        </dgm:presLayoutVars>
      </dgm:prSet>
      <dgm:spPr/>
    </dgm:pt>
    <dgm:pt modelId="{97DF66AE-D88F-41A3-97A5-27EE6BF4AD31}" type="pres">
      <dgm:prSet presAssocID="{7C1F6BEA-C914-4FEC-8DE7-88921E1B2D40}" presName="sp" presStyleCnt="0"/>
      <dgm:spPr/>
    </dgm:pt>
    <dgm:pt modelId="{44EF0986-9218-45DD-B081-729F558A1B3D}" type="pres">
      <dgm:prSet presAssocID="{51853708-0E85-41B4-A8BF-BECAEECA2580}" presName="linNode" presStyleCnt="0"/>
      <dgm:spPr/>
    </dgm:pt>
    <dgm:pt modelId="{DF02BFDA-C79A-4117-AA13-28301CAE703F}" type="pres">
      <dgm:prSet presAssocID="{51853708-0E85-41B4-A8BF-BECAEECA2580}" presName="parentText" presStyleLbl="node1" presStyleIdx="1" presStyleCnt="3" custScaleX="59479" custScaleY="31864">
        <dgm:presLayoutVars>
          <dgm:chMax val="1"/>
          <dgm:bulletEnabled val="1"/>
        </dgm:presLayoutVars>
      </dgm:prSet>
      <dgm:spPr/>
    </dgm:pt>
    <dgm:pt modelId="{538231F7-427F-46FD-B476-1572B117BC67}" type="pres">
      <dgm:prSet presAssocID="{51853708-0E85-41B4-A8BF-BECAEECA2580}" presName="descendantText" presStyleLbl="alignAccFollowNode1" presStyleIdx="1" presStyleCnt="3" custScaleX="166269" custScaleY="41586">
        <dgm:presLayoutVars>
          <dgm:bulletEnabled val="1"/>
        </dgm:presLayoutVars>
      </dgm:prSet>
      <dgm:spPr/>
    </dgm:pt>
    <dgm:pt modelId="{771AE508-F0B9-4F18-B078-7F1EA3966FAF}" type="pres">
      <dgm:prSet presAssocID="{5BBFE66B-EF8E-4834-B769-B486A52BD864}" presName="sp" presStyleCnt="0"/>
      <dgm:spPr/>
    </dgm:pt>
    <dgm:pt modelId="{9D62FB23-C88E-4C65-8305-1D1B7BDE9200}" type="pres">
      <dgm:prSet presAssocID="{542CD8FB-D8E8-4A05-9672-2700F91D8910}" presName="linNode" presStyleCnt="0"/>
      <dgm:spPr/>
    </dgm:pt>
    <dgm:pt modelId="{35B297DE-14A2-4D7B-B5B5-78C34EDA0647}" type="pres">
      <dgm:prSet presAssocID="{542CD8FB-D8E8-4A05-9672-2700F91D8910}" presName="parentText" presStyleLbl="node1" presStyleIdx="2" presStyleCnt="3" custScaleX="59793" custScaleY="31864">
        <dgm:presLayoutVars>
          <dgm:chMax val="1"/>
          <dgm:bulletEnabled val="1"/>
        </dgm:presLayoutVars>
      </dgm:prSet>
      <dgm:spPr/>
    </dgm:pt>
    <dgm:pt modelId="{91F527E2-AFAF-4EC4-9C1C-CE7B4A98A5E9}" type="pres">
      <dgm:prSet presAssocID="{542CD8FB-D8E8-4A05-9672-2700F91D8910}" presName="descendantText" presStyleLbl="alignAccFollowNode1" presStyleIdx="2" presStyleCnt="3" custScaleX="165826" custScaleY="38555">
        <dgm:presLayoutVars>
          <dgm:bulletEnabled val="1"/>
        </dgm:presLayoutVars>
      </dgm:prSet>
      <dgm:spPr/>
    </dgm:pt>
  </dgm:ptLst>
  <dgm:cxnLst>
    <dgm:cxn modelId="{EE57C50F-65CC-44C6-A8E4-7695B7082F8D}" type="presOf" srcId="{51853708-0E85-41B4-A8BF-BECAEECA2580}" destId="{DF02BFDA-C79A-4117-AA13-28301CAE703F}" srcOrd="0" destOrd="0" presId="urn:microsoft.com/office/officeart/2005/8/layout/vList5"/>
    <dgm:cxn modelId="{2F00F419-6863-4D07-858F-2782A09882A3}" srcId="{361A32F8-BF9C-4924-99BF-95E0107EDC73}" destId="{542CD8FB-D8E8-4A05-9672-2700F91D8910}" srcOrd="2" destOrd="0" parTransId="{1F8E53A1-DF5E-4BAC-88B1-1C8CA948859F}" sibTransId="{ABA4E27B-0A15-468A-BF4E-8137786758A9}"/>
    <dgm:cxn modelId="{5EA3CC2B-AC65-4EEB-8031-26110327E564}" type="presOf" srcId="{DDDD3993-3862-4B65-BA75-4C3FF292B14B}" destId="{91F527E2-AFAF-4EC4-9C1C-CE7B4A98A5E9}" srcOrd="0" destOrd="0" presId="urn:microsoft.com/office/officeart/2005/8/layout/vList5"/>
    <dgm:cxn modelId="{9CED1241-0000-40C0-8F20-043ED1DFB953}" type="presOf" srcId="{542CD8FB-D8E8-4A05-9672-2700F91D8910}" destId="{35B297DE-14A2-4D7B-B5B5-78C34EDA0647}" srcOrd="0" destOrd="0" presId="urn:microsoft.com/office/officeart/2005/8/layout/vList5"/>
    <dgm:cxn modelId="{D4C0B359-DFC9-407B-9EBA-D7EBC9834266}" type="presOf" srcId="{90ED2233-39EA-4514-B0BC-1112F903E31F}" destId="{EFBFA313-B038-4F58-A462-87ABD596EC27}" srcOrd="0" destOrd="0" presId="urn:microsoft.com/office/officeart/2005/8/layout/vList5"/>
    <dgm:cxn modelId="{00D43B68-4302-4077-8B57-4F245E8C9820}" srcId="{1FC53EA2-0E8B-426A-A56A-5351846D2C39}" destId="{90ED2233-39EA-4514-B0BC-1112F903E31F}" srcOrd="0" destOrd="0" parTransId="{9903C176-7332-4858-B0C6-0E8898FC1A5F}" sibTransId="{80963EA3-D3EC-4E0E-B65B-990C54E6DC0E}"/>
    <dgm:cxn modelId="{F0490277-BD63-474C-94A2-06C8130590D5}" srcId="{361A32F8-BF9C-4924-99BF-95E0107EDC73}" destId="{1FC53EA2-0E8B-426A-A56A-5351846D2C39}" srcOrd="0" destOrd="0" parTransId="{25FBC864-2082-4664-97A2-DC9BA7FD8315}" sibTransId="{7C1F6BEA-C914-4FEC-8DE7-88921E1B2D40}"/>
    <dgm:cxn modelId="{487F2A83-A6D7-4E6B-8D4B-6DD35384C4F0}" type="presOf" srcId="{1FC53EA2-0E8B-426A-A56A-5351846D2C39}" destId="{7CEA685B-6EC7-4327-BB58-2EAE97720C36}" srcOrd="0" destOrd="0" presId="urn:microsoft.com/office/officeart/2005/8/layout/vList5"/>
    <dgm:cxn modelId="{2A91D7AF-4E09-4876-AC0D-E5944E64DF3C}" type="presOf" srcId="{80269089-6DCD-4F45-8980-9032663BE896}" destId="{538231F7-427F-46FD-B476-1572B117BC67}" srcOrd="0" destOrd="0" presId="urn:microsoft.com/office/officeart/2005/8/layout/vList5"/>
    <dgm:cxn modelId="{085EDBB0-8519-4039-AF1B-F63EDB1BB7AD}" srcId="{361A32F8-BF9C-4924-99BF-95E0107EDC73}" destId="{51853708-0E85-41B4-A8BF-BECAEECA2580}" srcOrd="1" destOrd="0" parTransId="{698B64F0-FD2F-418A-804C-A08E67F61D4A}" sibTransId="{5BBFE66B-EF8E-4834-B769-B486A52BD864}"/>
    <dgm:cxn modelId="{F72F8AC8-8786-4BA5-A661-29F9E1C01452}" srcId="{542CD8FB-D8E8-4A05-9672-2700F91D8910}" destId="{DDDD3993-3862-4B65-BA75-4C3FF292B14B}" srcOrd="0" destOrd="0" parTransId="{5D9355A0-7883-490B-A204-F246AD2C464D}" sibTransId="{8534DAFB-1EC3-411A-88CA-9E0236CD60A4}"/>
    <dgm:cxn modelId="{5BE417D1-CE2E-4B04-BD5D-CC1A8307C5C2}" type="presOf" srcId="{361A32F8-BF9C-4924-99BF-95E0107EDC73}" destId="{8B744094-3390-4DDA-A777-71D73389F9E9}" srcOrd="0" destOrd="0" presId="urn:microsoft.com/office/officeart/2005/8/layout/vList5"/>
    <dgm:cxn modelId="{1F2449E1-C5CF-41FF-B422-2536240B7DF7}" srcId="{51853708-0E85-41B4-A8BF-BECAEECA2580}" destId="{80269089-6DCD-4F45-8980-9032663BE896}" srcOrd="0" destOrd="0" parTransId="{B96C419F-609D-434A-A61F-B68DDDED9204}" sibTransId="{C6A4519F-BA4D-4D54-8F13-5FF0420CD1E2}"/>
    <dgm:cxn modelId="{1095B4D1-18EE-46E7-B35D-9B21DDC4CF71}" type="presParOf" srcId="{8B744094-3390-4DDA-A777-71D73389F9E9}" destId="{5DE16BBA-32E7-4E9A-A033-5D060811673F}" srcOrd="0" destOrd="0" presId="urn:microsoft.com/office/officeart/2005/8/layout/vList5"/>
    <dgm:cxn modelId="{3569CD64-AAD5-4B01-83B4-C9F00B1AB585}" type="presParOf" srcId="{5DE16BBA-32E7-4E9A-A033-5D060811673F}" destId="{7CEA685B-6EC7-4327-BB58-2EAE97720C36}" srcOrd="0" destOrd="0" presId="urn:microsoft.com/office/officeart/2005/8/layout/vList5"/>
    <dgm:cxn modelId="{66AF26EE-BF12-445F-9B1A-4734EDF157D4}" type="presParOf" srcId="{5DE16BBA-32E7-4E9A-A033-5D060811673F}" destId="{EFBFA313-B038-4F58-A462-87ABD596EC27}" srcOrd="1" destOrd="0" presId="urn:microsoft.com/office/officeart/2005/8/layout/vList5"/>
    <dgm:cxn modelId="{D94ADBC8-89AF-472B-88B3-9D93E62030A5}" type="presParOf" srcId="{8B744094-3390-4DDA-A777-71D73389F9E9}" destId="{97DF66AE-D88F-41A3-97A5-27EE6BF4AD31}" srcOrd="1" destOrd="0" presId="urn:microsoft.com/office/officeart/2005/8/layout/vList5"/>
    <dgm:cxn modelId="{3E0F53B3-2DE3-48E0-BE34-196FBC9160B5}" type="presParOf" srcId="{8B744094-3390-4DDA-A777-71D73389F9E9}" destId="{44EF0986-9218-45DD-B081-729F558A1B3D}" srcOrd="2" destOrd="0" presId="urn:microsoft.com/office/officeart/2005/8/layout/vList5"/>
    <dgm:cxn modelId="{49D0F8F2-1DA9-4EA6-9A28-1E10C23B5CAE}" type="presParOf" srcId="{44EF0986-9218-45DD-B081-729F558A1B3D}" destId="{DF02BFDA-C79A-4117-AA13-28301CAE703F}" srcOrd="0" destOrd="0" presId="urn:microsoft.com/office/officeart/2005/8/layout/vList5"/>
    <dgm:cxn modelId="{EE450123-B957-4C10-B065-A8D613F0B495}" type="presParOf" srcId="{44EF0986-9218-45DD-B081-729F558A1B3D}" destId="{538231F7-427F-46FD-B476-1572B117BC67}" srcOrd="1" destOrd="0" presId="urn:microsoft.com/office/officeart/2005/8/layout/vList5"/>
    <dgm:cxn modelId="{B01D20A9-1034-477A-9130-004A8C7EA688}" type="presParOf" srcId="{8B744094-3390-4DDA-A777-71D73389F9E9}" destId="{771AE508-F0B9-4F18-B078-7F1EA3966FAF}" srcOrd="3" destOrd="0" presId="urn:microsoft.com/office/officeart/2005/8/layout/vList5"/>
    <dgm:cxn modelId="{72E4A62D-B4FD-4EC5-9FAB-4C7C9288DB57}" type="presParOf" srcId="{8B744094-3390-4DDA-A777-71D73389F9E9}" destId="{9D62FB23-C88E-4C65-8305-1D1B7BDE9200}" srcOrd="4" destOrd="0" presId="urn:microsoft.com/office/officeart/2005/8/layout/vList5"/>
    <dgm:cxn modelId="{F3D2CCB7-8D34-49C4-9696-9B547A464053}" type="presParOf" srcId="{9D62FB23-C88E-4C65-8305-1D1B7BDE9200}" destId="{35B297DE-14A2-4D7B-B5B5-78C34EDA0647}" srcOrd="0" destOrd="0" presId="urn:microsoft.com/office/officeart/2005/8/layout/vList5"/>
    <dgm:cxn modelId="{26ED28C6-229A-4F30-841F-59B5F9C9E205}" type="presParOf" srcId="{9D62FB23-C88E-4C65-8305-1D1B7BDE9200}" destId="{91F527E2-AFAF-4EC4-9C1C-CE7B4A98A5E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DC964D0-EE9D-4AE0-979B-32C3C4D17865}" type="doc">
      <dgm:prSet loTypeId="urn:microsoft.com/office/officeart/2005/8/layout/cycle3" loCatId="cycle" qsTypeId="urn:microsoft.com/office/officeart/2005/8/quickstyle/simple3" qsCatId="simple" csTypeId="urn:microsoft.com/office/officeart/2005/8/colors/colorful1" csCatId="colorful" phldr="1"/>
      <dgm:spPr/>
      <dgm:t>
        <a:bodyPr/>
        <a:lstStyle/>
        <a:p>
          <a:endParaRPr kumimoji="1" lang="ja-JP" altLang="en-US"/>
        </a:p>
      </dgm:t>
    </dgm:pt>
    <dgm:pt modelId="{5ED61D98-876E-4318-91FF-23D78C132516}">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研究計画</a:t>
          </a:r>
        </a:p>
      </dgm:t>
    </dgm:pt>
    <dgm:pt modelId="{240E6F0B-FD3A-45AF-98CC-5D6F05765642}" type="parTrans" cxnId="{CF74677E-7683-4CD2-9B8B-396466BBA3D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C6B3279B-A99E-4E89-9D40-0EDA859140D2}" type="sibTrans" cxnId="{CF74677E-7683-4CD2-9B8B-396466BBA3D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C59FD9D7-008E-41EA-8EEA-5DDF201E41FE}">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取得・収集</a:t>
          </a:r>
        </a:p>
      </dgm:t>
    </dgm:pt>
    <dgm:pt modelId="{14367C28-37B6-4A4A-9075-66D23CD4F54A}" type="parTrans" cxnId="{E328F2E2-8852-4F9D-BBA5-4A0DA65FC56F}">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F00B4DCB-068C-4E54-84EE-852DEFF3AD36}" type="sibTrans" cxnId="{E328F2E2-8852-4F9D-BBA5-4A0DA65FC56F}">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8C51FBCA-3244-42BD-ADE8-3D1F1679E1ED}">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生成</a:t>
          </a:r>
        </a:p>
      </dgm:t>
    </dgm:pt>
    <dgm:pt modelId="{11D9C72E-9FCC-402B-9B76-EE89EC7E6708}" type="parTrans" cxnId="{7CAE2CEC-79F9-43C2-AA19-F92296F810A7}">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4F576B3D-DD4A-4449-B7EC-40F711936AD1}" type="sibTrans" cxnId="{7CAE2CEC-79F9-43C2-AA19-F92296F810A7}">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38401605-8CFE-4891-9EED-756C5DBEC90E}">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解析・加工</a:t>
          </a:r>
        </a:p>
      </dgm:t>
    </dgm:pt>
    <dgm:pt modelId="{AB34834D-3961-48FC-A4E8-B85C2D34521C}" type="parTrans" cxnId="{F34612CF-A3C0-4CC2-9FDE-04FE4955180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7DFE9616-8EF1-4C65-AABD-1A23602EB186}" type="sibTrans" cxnId="{F34612CF-A3C0-4CC2-9FDE-04FE4955180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D45E263-790A-4CD7-A1EA-475CAB0A23E6}">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評価</a:t>
          </a:r>
        </a:p>
      </dgm:t>
    </dgm:pt>
    <dgm:pt modelId="{EE0D7915-C280-48F1-875A-D45343C3EBF6}" type="parTrans" cxnId="{84160C47-1092-47F7-97D4-E3440949C6B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5DBAE3D2-EF01-49FC-9C78-153AB70D3F3B}" type="sibTrans" cxnId="{84160C47-1092-47F7-97D4-E3440949C6B4}">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D58892BC-E612-4B15-8D2A-75D8D7E1295E}">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保存</a:t>
          </a:r>
        </a:p>
      </dgm:t>
    </dgm:pt>
    <dgm:pt modelId="{D80107BE-7D27-453F-AD1B-FB7F86E73FB9}" type="parTrans" cxnId="{5A7F631C-C608-48E5-9ADC-07055A0993D5}">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C46D566-356C-4F94-A00E-2502608434D3}" type="sibTrans" cxnId="{5A7F631C-C608-48E5-9ADC-07055A0993D5}">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70BA51A-970C-44CA-9BF4-F5DD83CBE18C}">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共有</a:t>
          </a:r>
        </a:p>
      </dgm:t>
    </dgm:pt>
    <dgm:pt modelId="{612853BC-795D-4138-B77F-6A9DE36F0934}" type="parTrans" cxnId="{B099C623-38C1-4364-961A-491E111CC88A}">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EA513BCD-1F86-44D2-88DA-B09E7ACFD4B1}" type="sibTrans" cxnId="{B099C623-38C1-4364-961A-491E111CC88A}">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FBD83767-E453-4181-A7C2-92D40530F140}">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公開</a:t>
          </a:r>
        </a:p>
      </dgm:t>
    </dgm:pt>
    <dgm:pt modelId="{B670AC69-670D-45BD-B3F6-3AFDF5671FD1}" type="parTrans" cxnId="{FE281C6A-FEB9-47A4-A185-9B908189143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A1DE6513-2EB8-419C-B011-10DB94EBBFAE}" type="sibTrans" cxnId="{FE281C6A-FEB9-47A4-A185-9B9081891436}">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71A2A3D4-804A-4490-A5B6-85BC1CB7B700}">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検索</a:t>
          </a:r>
        </a:p>
      </dgm:t>
    </dgm:pt>
    <dgm:pt modelId="{CDA85461-CDF7-4080-AF9D-5495E7665FC6}" type="parTrans" cxnId="{8DD5CE9C-448D-401D-B59A-FA0357488D08}">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9D5880CF-CB40-4568-ADF5-3500573DB247}" type="sibTrans" cxnId="{8DD5CE9C-448D-401D-B59A-FA0357488D08}">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9FA71EA5-AC6B-4BA1-8957-ADABD842BCC2}">
      <dgm:prSet phldrT="[テキスト]" custT="1"/>
      <dgm:spPr/>
      <dgm:t>
        <a:bodyPr/>
        <a:lstStyle/>
        <a:p>
          <a:r>
            <a:rPr kumimoji="1" lang="ja-JP" altLang="en-US" sz="800" b="0" i="0">
              <a:latin typeface="BIZ UDPGothic" panose="020B0400000000000000" pitchFamily="34" charset="-128"/>
              <a:ea typeface="BIZ UDPGothic" panose="020B0400000000000000" pitchFamily="34" charset="-128"/>
            </a:rPr>
            <a:t>利活用</a:t>
          </a:r>
        </a:p>
      </dgm:t>
    </dgm:pt>
    <dgm:pt modelId="{50597F5E-9B38-4E6A-9B01-8AC69499C2F9}" type="parTrans" cxnId="{06E72528-1978-4EDE-A04F-A418E9F7538B}">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0BF6724A-92C3-477C-8413-5C8C541D8581}" type="sibTrans" cxnId="{06E72528-1978-4EDE-A04F-A418E9F7538B}">
      <dgm:prSet/>
      <dgm:spPr/>
      <dgm:t>
        <a:bodyPr/>
        <a:lstStyle/>
        <a:p>
          <a:endParaRPr kumimoji="1" lang="ja-JP" altLang="en-US" sz="900" b="1">
            <a:latin typeface="BIZ UDPGothic" panose="020B0400000000000000" pitchFamily="34" charset="-128"/>
            <a:ea typeface="BIZ UDPGothic" panose="020B0400000000000000" pitchFamily="34" charset="-128"/>
          </a:endParaRPr>
        </a:p>
      </dgm:t>
    </dgm:pt>
    <dgm:pt modelId="{59B57DFD-E726-405C-A53C-A342764B0D4F}" type="pres">
      <dgm:prSet presAssocID="{6DC964D0-EE9D-4AE0-979B-32C3C4D17865}" presName="Name0" presStyleCnt="0">
        <dgm:presLayoutVars>
          <dgm:dir/>
          <dgm:resizeHandles val="exact"/>
        </dgm:presLayoutVars>
      </dgm:prSet>
      <dgm:spPr/>
    </dgm:pt>
    <dgm:pt modelId="{40297F9C-3B78-43BF-AE2A-146C0FD73456}" type="pres">
      <dgm:prSet presAssocID="{6DC964D0-EE9D-4AE0-979B-32C3C4D17865}" presName="cycle" presStyleCnt="0"/>
      <dgm:spPr/>
    </dgm:pt>
    <dgm:pt modelId="{40C6B01B-5EF9-47D4-8243-D088879AD443}" type="pres">
      <dgm:prSet presAssocID="{5ED61D98-876E-4318-91FF-23D78C132516}" presName="nodeFirstNode" presStyleLbl="node1" presStyleIdx="0" presStyleCnt="10" custScaleX="177156" custScaleY="82645">
        <dgm:presLayoutVars>
          <dgm:bulletEnabled val="1"/>
        </dgm:presLayoutVars>
      </dgm:prSet>
      <dgm:spPr/>
    </dgm:pt>
    <dgm:pt modelId="{93E175F2-29AA-4F18-8C30-37729240AEFC}" type="pres">
      <dgm:prSet presAssocID="{C6B3279B-A99E-4E89-9D40-0EDA859140D2}" presName="sibTransFirstNode" presStyleLbl="bgShp" presStyleIdx="0" presStyleCnt="1"/>
      <dgm:spPr/>
    </dgm:pt>
    <dgm:pt modelId="{B84A5595-6B2C-4E2A-9700-4CDECD861675}" type="pres">
      <dgm:prSet presAssocID="{C59FD9D7-008E-41EA-8EEA-5DDF201E41FE}" presName="nodeFollowingNodes" presStyleLbl="node1" presStyleIdx="1" presStyleCnt="10" custScaleX="194872" custScaleY="82645" custRadScaleRad="95605" custRadScaleInc="19729">
        <dgm:presLayoutVars>
          <dgm:bulletEnabled val="1"/>
        </dgm:presLayoutVars>
      </dgm:prSet>
      <dgm:spPr/>
    </dgm:pt>
    <dgm:pt modelId="{7A406C44-A0F1-402E-9ABC-633467813577}" type="pres">
      <dgm:prSet presAssocID="{8C51FBCA-3244-42BD-ADE8-3D1F1679E1ED}" presName="nodeFollowingNodes" presStyleLbl="node1" presStyleIdx="2" presStyleCnt="10" custScaleX="177156" custScaleY="82645">
        <dgm:presLayoutVars>
          <dgm:bulletEnabled val="1"/>
        </dgm:presLayoutVars>
      </dgm:prSet>
      <dgm:spPr/>
    </dgm:pt>
    <dgm:pt modelId="{CB49BEAC-FA56-44E6-8ACC-EEF1CC233D68}" type="pres">
      <dgm:prSet presAssocID="{38401605-8CFE-4891-9EED-756C5DBEC90E}" presName="nodeFollowingNodes" presStyleLbl="node1" presStyleIdx="3" presStyleCnt="10" custScaleX="194872" custScaleY="82645" custRadScaleRad="97810" custRadScaleInc="-13737">
        <dgm:presLayoutVars>
          <dgm:bulletEnabled val="1"/>
        </dgm:presLayoutVars>
      </dgm:prSet>
      <dgm:spPr/>
    </dgm:pt>
    <dgm:pt modelId="{5CECA22A-59F9-4426-8FFB-631F17A9C370}" type="pres">
      <dgm:prSet presAssocID="{D58892BC-E612-4B15-8D2A-75D8D7E1295E}" presName="nodeFollowingNodes" presStyleLbl="node1" presStyleIdx="4" presStyleCnt="10" custScaleX="177156" custScaleY="82645" custRadScaleRad="93106" custRadScaleInc="-24073">
        <dgm:presLayoutVars>
          <dgm:bulletEnabled val="1"/>
        </dgm:presLayoutVars>
      </dgm:prSet>
      <dgm:spPr/>
    </dgm:pt>
    <dgm:pt modelId="{827DADF2-36F5-44A7-BF9D-EDFDAA994E2F}" type="pres">
      <dgm:prSet presAssocID="{A70BA51A-970C-44CA-9BF4-F5DD83CBE18C}" presName="nodeFollowingNodes" presStyleLbl="node1" presStyleIdx="5" presStyleCnt="10" custScaleX="177156" custScaleY="82645">
        <dgm:presLayoutVars>
          <dgm:bulletEnabled val="1"/>
        </dgm:presLayoutVars>
      </dgm:prSet>
      <dgm:spPr/>
    </dgm:pt>
    <dgm:pt modelId="{7698D97E-73B3-4DEC-8CD8-C0FD6419F201}" type="pres">
      <dgm:prSet presAssocID="{FBD83767-E453-4181-A7C2-92D40530F140}" presName="nodeFollowingNodes" presStyleLbl="node1" presStyleIdx="6" presStyleCnt="10" custScaleX="177156" custScaleY="82645" custRadScaleRad="95516" custRadScaleInc="25693">
        <dgm:presLayoutVars>
          <dgm:bulletEnabled val="1"/>
        </dgm:presLayoutVars>
      </dgm:prSet>
      <dgm:spPr/>
    </dgm:pt>
    <dgm:pt modelId="{FF76FC7C-A9E0-4685-A79E-6F6D4B661DB5}" type="pres">
      <dgm:prSet presAssocID="{71A2A3D4-804A-4490-A5B6-85BC1CB7B700}" presName="nodeFollowingNodes" presStyleLbl="node1" presStyleIdx="7" presStyleCnt="10" custScaleX="177156" custScaleY="82645" custRadScaleRad="97810" custRadScaleInc="13737">
        <dgm:presLayoutVars>
          <dgm:bulletEnabled val="1"/>
        </dgm:presLayoutVars>
      </dgm:prSet>
      <dgm:spPr/>
    </dgm:pt>
    <dgm:pt modelId="{D557763B-1658-4C2D-AF40-E7AB1793B827}" type="pres">
      <dgm:prSet presAssocID="{9FA71EA5-AC6B-4BA1-8957-ADABD842BCC2}" presName="nodeFollowingNodes" presStyleLbl="node1" presStyleIdx="8" presStyleCnt="10" custScaleX="177156" custScaleY="82645">
        <dgm:presLayoutVars>
          <dgm:bulletEnabled val="1"/>
        </dgm:presLayoutVars>
      </dgm:prSet>
      <dgm:spPr/>
    </dgm:pt>
    <dgm:pt modelId="{493C05EB-EB2F-4E94-83E8-E7C508E8837E}" type="pres">
      <dgm:prSet presAssocID="{AD45E263-790A-4CD7-A1EA-475CAB0A23E6}" presName="nodeFollowingNodes" presStyleLbl="node1" presStyleIdx="9" presStyleCnt="10" custScaleX="177156" custScaleY="82645" custRadScaleRad="97175" custRadScaleInc="-22790">
        <dgm:presLayoutVars>
          <dgm:bulletEnabled val="1"/>
        </dgm:presLayoutVars>
      </dgm:prSet>
      <dgm:spPr/>
    </dgm:pt>
  </dgm:ptLst>
  <dgm:cxnLst>
    <dgm:cxn modelId="{4A3DD207-6C0D-4FC5-9B13-7D2E6D5500FC}" type="presOf" srcId="{A70BA51A-970C-44CA-9BF4-F5DD83CBE18C}" destId="{827DADF2-36F5-44A7-BF9D-EDFDAA994E2F}" srcOrd="0" destOrd="0" presId="urn:microsoft.com/office/officeart/2005/8/layout/cycle3"/>
    <dgm:cxn modelId="{5A7F631C-C608-48E5-9ADC-07055A0993D5}" srcId="{6DC964D0-EE9D-4AE0-979B-32C3C4D17865}" destId="{D58892BC-E612-4B15-8D2A-75D8D7E1295E}" srcOrd="4" destOrd="0" parTransId="{D80107BE-7D27-453F-AD1B-FB7F86E73FB9}" sibTransId="{AC46D566-356C-4F94-A00E-2502608434D3}"/>
    <dgm:cxn modelId="{B099C623-38C1-4364-961A-491E111CC88A}" srcId="{6DC964D0-EE9D-4AE0-979B-32C3C4D17865}" destId="{A70BA51A-970C-44CA-9BF4-F5DD83CBE18C}" srcOrd="5" destOrd="0" parTransId="{612853BC-795D-4138-B77F-6A9DE36F0934}" sibTransId="{EA513BCD-1F86-44D2-88DA-B09E7ACFD4B1}"/>
    <dgm:cxn modelId="{06E72528-1978-4EDE-A04F-A418E9F7538B}" srcId="{6DC964D0-EE9D-4AE0-979B-32C3C4D17865}" destId="{9FA71EA5-AC6B-4BA1-8957-ADABD842BCC2}" srcOrd="8" destOrd="0" parTransId="{50597F5E-9B38-4E6A-9B01-8AC69499C2F9}" sibTransId="{0BF6724A-92C3-477C-8413-5C8C541D8581}"/>
    <dgm:cxn modelId="{84160C47-1092-47F7-97D4-E3440949C6B4}" srcId="{6DC964D0-EE9D-4AE0-979B-32C3C4D17865}" destId="{AD45E263-790A-4CD7-A1EA-475CAB0A23E6}" srcOrd="9" destOrd="0" parTransId="{EE0D7915-C280-48F1-875A-D45343C3EBF6}" sibTransId="{5DBAE3D2-EF01-49FC-9C78-153AB70D3F3B}"/>
    <dgm:cxn modelId="{DD089F4D-5657-45CB-A657-5B4E53DEF900}" type="presOf" srcId="{71A2A3D4-804A-4490-A5B6-85BC1CB7B700}" destId="{FF76FC7C-A9E0-4685-A79E-6F6D4B661DB5}" srcOrd="0" destOrd="0" presId="urn:microsoft.com/office/officeart/2005/8/layout/cycle3"/>
    <dgm:cxn modelId="{A6D31458-3488-4FFA-BECB-BE92E6B26601}" type="presOf" srcId="{FBD83767-E453-4181-A7C2-92D40530F140}" destId="{7698D97E-73B3-4DEC-8CD8-C0FD6419F201}" srcOrd="0" destOrd="0" presId="urn:microsoft.com/office/officeart/2005/8/layout/cycle3"/>
    <dgm:cxn modelId="{E2DDF35D-0B6F-4B91-8F4D-AF86771ACF4F}" type="presOf" srcId="{AD45E263-790A-4CD7-A1EA-475CAB0A23E6}" destId="{493C05EB-EB2F-4E94-83E8-E7C508E8837E}" srcOrd="0" destOrd="0" presId="urn:microsoft.com/office/officeart/2005/8/layout/cycle3"/>
    <dgm:cxn modelId="{FE281C6A-FEB9-47A4-A185-9B9081891436}" srcId="{6DC964D0-EE9D-4AE0-979B-32C3C4D17865}" destId="{FBD83767-E453-4181-A7C2-92D40530F140}" srcOrd="6" destOrd="0" parTransId="{B670AC69-670D-45BD-B3F6-3AFDF5671FD1}" sibTransId="{A1DE6513-2EB8-419C-B011-10DB94EBBFAE}"/>
    <dgm:cxn modelId="{916CB379-A6A2-4164-8390-31EAA9D3BC99}" type="presOf" srcId="{C59FD9D7-008E-41EA-8EEA-5DDF201E41FE}" destId="{B84A5595-6B2C-4E2A-9700-4CDECD861675}" srcOrd="0" destOrd="0" presId="urn:microsoft.com/office/officeart/2005/8/layout/cycle3"/>
    <dgm:cxn modelId="{4735297E-2126-4DA8-8427-10F41ED6E558}" type="presOf" srcId="{8C51FBCA-3244-42BD-ADE8-3D1F1679E1ED}" destId="{7A406C44-A0F1-402E-9ABC-633467813577}" srcOrd="0" destOrd="0" presId="urn:microsoft.com/office/officeart/2005/8/layout/cycle3"/>
    <dgm:cxn modelId="{CF74677E-7683-4CD2-9B8B-396466BBA3D4}" srcId="{6DC964D0-EE9D-4AE0-979B-32C3C4D17865}" destId="{5ED61D98-876E-4318-91FF-23D78C132516}" srcOrd="0" destOrd="0" parTransId="{240E6F0B-FD3A-45AF-98CC-5D6F05765642}" sibTransId="{C6B3279B-A99E-4E89-9D40-0EDA859140D2}"/>
    <dgm:cxn modelId="{06949785-B62D-4F6C-9ECB-7AEBDC86E38E}" type="presOf" srcId="{5ED61D98-876E-4318-91FF-23D78C132516}" destId="{40C6B01B-5EF9-47D4-8243-D088879AD443}" srcOrd="0" destOrd="0" presId="urn:microsoft.com/office/officeart/2005/8/layout/cycle3"/>
    <dgm:cxn modelId="{0EF80A8F-AFF3-4F4B-95B6-723C92DCB396}" type="presOf" srcId="{D58892BC-E612-4B15-8D2A-75D8D7E1295E}" destId="{5CECA22A-59F9-4426-8FFB-631F17A9C370}" srcOrd="0" destOrd="0" presId="urn:microsoft.com/office/officeart/2005/8/layout/cycle3"/>
    <dgm:cxn modelId="{EDE02499-8D19-488B-B2EC-7728478A356A}" type="presOf" srcId="{6DC964D0-EE9D-4AE0-979B-32C3C4D17865}" destId="{59B57DFD-E726-405C-A53C-A342764B0D4F}" srcOrd="0" destOrd="0" presId="urn:microsoft.com/office/officeart/2005/8/layout/cycle3"/>
    <dgm:cxn modelId="{8DD5CE9C-448D-401D-B59A-FA0357488D08}" srcId="{6DC964D0-EE9D-4AE0-979B-32C3C4D17865}" destId="{71A2A3D4-804A-4490-A5B6-85BC1CB7B700}" srcOrd="7" destOrd="0" parTransId="{CDA85461-CDF7-4080-AF9D-5495E7665FC6}" sibTransId="{9D5880CF-CB40-4568-ADF5-3500573DB247}"/>
    <dgm:cxn modelId="{46AFE5A8-3092-4727-A813-39546EE8014F}" type="presOf" srcId="{9FA71EA5-AC6B-4BA1-8957-ADABD842BCC2}" destId="{D557763B-1658-4C2D-AF40-E7AB1793B827}" srcOrd="0" destOrd="0" presId="urn:microsoft.com/office/officeart/2005/8/layout/cycle3"/>
    <dgm:cxn modelId="{4A6545AF-07FE-4FA5-A828-85E561ADE99C}" type="presOf" srcId="{38401605-8CFE-4891-9EED-756C5DBEC90E}" destId="{CB49BEAC-FA56-44E6-8ACC-EEF1CC233D68}" srcOrd="0" destOrd="0" presId="urn:microsoft.com/office/officeart/2005/8/layout/cycle3"/>
    <dgm:cxn modelId="{22FE6CBD-F6D7-4B23-8D02-BD6F2BC8FE37}" type="presOf" srcId="{C6B3279B-A99E-4E89-9D40-0EDA859140D2}" destId="{93E175F2-29AA-4F18-8C30-37729240AEFC}" srcOrd="0" destOrd="0" presId="urn:microsoft.com/office/officeart/2005/8/layout/cycle3"/>
    <dgm:cxn modelId="{F34612CF-A3C0-4CC2-9FDE-04FE49551806}" srcId="{6DC964D0-EE9D-4AE0-979B-32C3C4D17865}" destId="{38401605-8CFE-4891-9EED-756C5DBEC90E}" srcOrd="3" destOrd="0" parTransId="{AB34834D-3961-48FC-A4E8-B85C2D34521C}" sibTransId="{7DFE9616-8EF1-4C65-AABD-1A23602EB186}"/>
    <dgm:cxn modelId="{E328F2E2-8852-4F9D-BBA5-4A0DA65FC56F}" srcId="{6DC964D0-EE9D-4AE0-979B-32C3C4D17865}" destId="{C59FD9D7-008E-41EA-8EEA-5DDF201E41FE}" srcOrd="1" destOrd="0" parTransId="{14367C28-37B6-4A4A-9075-66D23CD4F54A}" sibTransId="{F00B4DCB-068C-4E54-84EE-852DEFF3AD36}"/>
    <dgm:cxn modelId="{7CAE2CEC-79F9-43C2-AA19-F92296F810A7}" srcId="{6DC964D0-EE9D-4AE0-979B-32C3C4D17865}" destId="{8C51FBCA-3244-42BD-ADE8-3D1F1679E1ED}" srcOrd="2" destOrd="0" parTransId="{11D9C72E-9FCC-402B-9B76-EE89EC7E6708}" sibTransId="{4F576B3D-DD4A-4449-B7EC-40F711936AD1}"/>
    <dgm:cxn modelId="{068A7BC1-D033-452B-902A-0E59D7BB7D31}" type="presParOf" srcId="{59B57DFD-E726-405C-A53C-A342764B0D4F}" destId="{40297F9C-3B78-43BF-AE2A-146C0FD73456}" srcOrd="0" destOrd="0" presId="urn:microsoft.com/office/officeart/2005/8/layout/cycle3"/>
    <dgm:cxn modelId="{13F8A5C7-B17C-465E-8F9A-119576F099E1}" type="presParOf" srcId="{40297F9C-3B78-43BF-AE2A-146C0FD73456}" destId="{40C6B01B-5EF9-47D4-8243-D088879AD443}" srcOrd="0" destOrd="0" presId="urn:microsoft.com/office/officeart/2005/8/layout/cycle3"/>
    <dgm:cxn modelId="{9A665002-5A7B-4D6F-A23B-CB5514E8E83F}" type="presParOf" srcId="{40297F9C-3B78-43BF-AE2A-146C0FD73456}" destId="{93E175F2-29AA-4F18-8C30-37729240AEFC}" srcOrd="1" destOrd="0" presId="urn:microsoft.com/office/officeart/2005/8/layout/cycle3"/>
    <dgm:cxn modelId="{CEB698E7-C60D-4D9A-9AF9-850108818E55}" type="presParOf" srcId="{40297F9C-3B78-43BF-AE2A-146C0FD73456}" destId="{B84A5595-6B2C-4E2A-9700-4CDECD861675}" srcOrd="2" destOrd="0" presId="urn:microsoft.com/office/officeart/2005/8/layout/cycle3"/>
    <dgm:cxn modelId="{D5AF3015-CA83-44DD-B4D8-D84D8BA93DDC}" type="presParOf" srcId="{40297F9C-3B78-43BF-AE2A-146C0FD73456}" destId="{7A406C44-A0F1-402E-9ABC-633467813577}" srcOrd="3" destOrd="0" presId="urn:microsoft.com/office/officeart/2005/8/layout/cycle3"/>
    <dgm:cxn modelId="{C70C12E0-070D-429E-8C10-7B42C528B7EE}" type="presParOf" srcId="{40297F9C-3B78-43BF-AE2A-146C0FD73456}" destId="{CB49BEAC-FA56-44E6-8ACC-EEF1CC233D68}" srcOrd="4" destOrd="0" presId="urn:microsoft.com/office/officeart/2005/8/layout/cycle3"/>
    <dgm:cxn modelId="{3E7AD436-DADD-48A1-836E-34495DD04B5D}" type="presParOf" srcId="{40297F9C-3B78-43BF-AE2A-146C0FD73456}" destId="{5CECA22A-59F9-4426-8FFB-631F17A9C370}" srcOrd="5" destOrd="0" presId="urn:microsoft.com/office/officeart/2005/8/layout/cycle3"/>
    <dgm:cxn modelId="{F601A58B-B3D5-431C-B2EF-AAA432D963E1}" type="presParOf" srcId="{40297F9C-3B78-43BF-AE2A-146C0FD73456}" destId="{827DADF2-36F5-44A7-BF9D-EDFDAA994E2F}" srcOrd="6" destOrd="0" presId="urn:microsoft.com/office/officeart/2005/8/layout/cycle3"/>
    <dgm:cxn modelId="{2B7DD829-BE38-46E7-9141-16D2412618B6}" type="presParOf" srcId="{40297F9C-3B78-43BF-AE2A-146C0FD73456}" destId="{7698D97E-73B3-4DEC-8CD8-C0FD6419F201}" srcOrd="7" destOrd="0" presId="urn:microsoft.com/office/officeart/2005/8/layout/cycle3"/>
    <dgm:cxn modelId="{9051A448-62E6-4CB9-925B-9D8D8ECA3F1A}" type="presParOf" srcId="{40297F9C-3B78-43BF-AE2A-146C0FD73456}" destId="{FF76FC7C-A9E0-4685-A79E-6F6D4B661DB5}" srcOrd="8" destOrd="0" presId="urn:microsoft.com/office/officeart/2005/8/layout/cycle3"/>
    <dgm:cxn modelId="{4C915881-7679-419B-8398-88BB7C3350F7}" type="presParOf" srcId="{40297F9C-3B78-43BF-AE2A-146C0FD73456}" destId="{D557763B-1658-4C2D-AF40-E7AB1793B827}" srcOrd="9" destOrd="0" presId="urn:microsoft.com/office/officeart/2005/8/layout/cycle3"/>
    <dgm:cxn modelId="{498FF7D0-23BE-495B-9CFC-5C9F01A8B407}" type="presParOf" srcId="{40297F9C-3B78-43BF-AE2A-146C0FD73456}" destId="{493C05EB-EB2F-4E94-83E8-E7C508E8837E}" srcOrd="10" destOrd="0" presId="urn:microsoft.com/office/officeart/2005/8/layout/cycle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244E10F-4F3B-4BC6-848D-027282F5737F}" type="doc">
      <dgm:prSet loTypeId="urn:microsoft.com/office/officeart/2005/8/layout/arrow2" loCatId="process" qsTypeId="urn:microsoft.com/office/officeart/2005/8/quickstyle/simple1" qsCatId="simple" csTypeId="urn:microsoft.com/office/officeart/2005/8/colors/accent1_2" csCatId="accent1" phldr="1"/>
      <dgm:spPr/>
    </dgm:pt>
    <dgm:pt modelId="{7A147F9C-4D06-4150-A3A2-0B7D5F8D88EA}">
      <dgm:prSet phldrT="[テキスト]"/>
      <dgm:spPr/>
      <dgm:t>
        <a:bodyPr/>
        <a:lstStyle/>
        <a:p>
          <a:endParaRPr kumimoji="1" lang="ja-JP" altLang="en-US"/>
        </a:p>
      </dgm:t>
    </dgm:pt>
    <dgm:pt modelId="{2BF6471A-CB07-4FB6-A89B-0EBD34E47DFA}" type="sibTrans" cxnId="{2883B6F3-E212-4224-8AF4-3E7F9A28EB9D}">
      <dgm:prSet/>
      <dgm:spPr/>
      <dgm:t>
        <a:bodyPr/>
        <a:lstStyle/>
        <a:p>
          <a:endParaRPr kumimoji="1" lang="ja-JP" altLang="en-US"/>
        </a:p>
      </dgm:t>
    </dgm:pt>
    <dgm:pt modelId="{D750AF0C-A3AE-4612-9B98-3C4D961FABC9}" type="parTrans" cxnId="{2883B6F3-E212-4224-8AF4-3E7F9A28EB9D}">
      <dgm:prSet/>
      <dgm:spPr/>
      <dgm:t>
        <a:bodyPr/>
        <a:lstStyle/>
        <a:p>
          <a:endParaRPr kumimoji="1" lang="ja-JP" altLang="en-US"/>
        </a:p>
      </dgm:t>
    </dgm:pt>
    <dgm:pt modelId="{62156369-EC3A-4F30-8D16-8F157C0D8A39}" type="pres">
      <dgm:prSet presAssocID="{2244E10F-4F3B-4BC6-848D-027282F5737F}" presName="arrowDiagram" presStyleCnt="0">
        <dgm:presLayoutVars>
          <dgm:chMax val="5"/>
          <dgm:dir/>
          <dgm:resizeHandles val="exact"/>
        </dgm:presLayoutVars>
      </dgm:prSet>
      <dgm:spPr/>
    </dgm:pt>
    <dgm:pt modelId="{AA3A95B6-1BB8-4463-9545-AD4A31001FB8}" type="pres">
      <dgm:prSet presAssocID="{2244E10F-4F3B-4BC6-848D-027282F5737F}" presName="arrow" presStyleLbl="bgShp" presStyleIdx="0" presStyleCnt="1" custScaleX="95071" custScaleY="90974" custLinFactNeighborX="-426" custLinFactNeighborY="-5196"/>
      <dgm:spPr/>
    </dgm:pt>
    <dgm:pt modelId="{072870A8-8EE7-4598-90D7-1C9E08ED2936}" type="pres">
      <dgm:prSet presAssocID="{2244E10F-4F3B-4BC6-848D-027282F5737F}" presName="arrowDiagram1" presStyleCnt="0">
        <dgm:presLayoutVars>
          <dgm:bulletEnabled val="1"/>
        </dgm:presLayoutVars>
      </dgm:prSet>
      <dgm:spPr/>
    </dgm:pt>
    <dgm:pt modelId="{AD22095C-54AA-41D0-948C-72E81974E09C}" type="pres">
      <dgm:prSet presAssocID="{7A147F9C-4D06-4150-A3A2-0B7D5F8D88EA}" presName="bullet1" presStyleLbl="node1" presStyleIdx="0" presStyleCnt="1" custLinFactNeighborX="62394" custLinFactNeighborY="-39498"/>
      <dgm:spPr>
        <a:solidFill>
          <a:schemeClr val="accent2">
            <a:lumMod val="60000"/>
            <a:lumOff val="40000"/>
          </a:schemeClr>
        </a:solidFill>
        <a:ln>
          <a:noFill/>
        </a:ln>
      </dgm:spPr>
    </dgm:pt>
    <dgm:pt modelId="{0E108402-A7E1-4874-B0D6-D447FC5AB107}" type="pres">
      <dgm:prSet presAssocID="{7A147F9C-4D06-4150-A3A2-0B7D5F8D88EA}" presName="textBox1" presStyleLbl="revTx" presStyleIdx="0" presStyleCnt="1" custLinFactNeighborX="31897" custLinFactNeighborY="55903">
        <dgm:presLayoutVars>
          <dgm:bulletEnabled val="1"/>
        </dgm:presLayoutVars>
      </dgm:prSet>
      <dgm:spPr/>
    </dgm:pt>
  </dgm:ptLst>
  <dgm:cxnLst>
    <dgm:cxn modelId="{D2C2183B-6CE5-402F-840B-347F88E272AA}" type="presOf" srcId="{2244E10F-4F3B-4BC6-848D-027282F5737F}" destId="{62156369-EC3A-4F30-8D16-8F157C0D8A39}" srcOrd="0" destOrd="0" presId="urn:microsoft.com/office/officeart/2005/8/layout/arrow2"/>
    <dgm:cxn modelId="{A12DDCAA-BB1B-4547-A1B8-86BD63ABE3CA}" type="presOf" srcId="{7A147F9C-4D06-4150-A3A2-0B7D5F8D88EA}" destId="{0E108402-A7E1-4874-B0D6-D447FC5AB107}" srcOrd="0" destOrd="0" presId="urn:microsoft.com/office/officeart/2005/8/layout/arrow2"/>
    <dgm:cxn modelId="{2883B6F3-E212-4224-8AF4-3E7F9A28EB9D}" srcId="{2244E10F-4F3B-4BC6-848D-027282F5737F}" destId="{7A147F9C-4D06-4150-A3A2-0B7D5F8D88EA}" srcOrd="0" destOrd="0" parTransId="{D750AF0C-A3AE-4612-9B98-3C4D961FABC9}" sibTransId="{2BF6471A-CB07-4FB6-A89B-0EBD34E47DFA}"/>
    <dgm:cxn modelId="{47FDC8C6-5DF4-483F-8B01-A5BA4DAF598E}" type="presParOf" srcId="{62156369-EC3A-4F30-8D16-8F157C0D8A39}" destId="{AA3A95B6-1BB8-4463-9545-AD4A31001FB8}" srcOrd="0" destOrd="0" presId="urn:microsoft.com/office/officeart/2005/8/layout/arrow2"/>
    <dgm:cxn modelId="{1F49AE5A-D6FC-4006-9E6C-6E4E5C914445}" type="presParOf" srcId="{62156369-EC3A-4F30-8D16-8F157C0D8A39}" destId="{072870A8-8EE7-4598-90D7-1C9E08ED2936}" srcOrd="1" destOrd="0" presId="urn:microsoft.com/office/officeart/2005/8/layout/arrow2"/>
    <dgm:cxn modelId="{3C53D87A-2ED8-499D-8960-9DDC7780C519}" type="presParOf" srcId="{072870A8-8EE7-4598-90D7-1C9E08ED2936}" destId="{AD22095C-54AA-41D0-948C-72E81974E09C}" srcOrd="0" destOrd="0" presId="urn:microsoft.com/office/officeart/2005/8/layout/arrow2"/>
    <dgm:cxn modelId="{5A319022-486C-480C-AE8A-39F82816970D}" type="presParOf" srcId="{072870A8-8EE7-4598-90D7-1C9E08ED2936}" destId="{0E108402-A7E1-4874-B0D6-D447FC5AB107}" srcOrd="1"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2793D37-1069-41D2-8009-B62FDBF822C0}"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kumimoji="1" lang="ja-JP" altLang="en-US"/>
        </a:p>
      </dgm:t>
    </dgm:pt>
    <dgm:pt modelId="{11BC4E7B-86EB-4722-BB3A-E37F852FBBD5}">
      <dgm:prSet phldrT="[テキスト]"/>
      <dgm:spPr/>
      <dgm:t>
        <a:bodyPr/>
        <a:lstStyle/>
        <a:p>
          <a:endParaRPr kumimoji="1" lang="ja-JP" altLang="en-US" b="1">
            <a:latin typeface="BIZ UDPGothic" panose="020B0400000000000000" pitchFamily="34" charset="-128"/>
            <a:ea typeface="BIZ UDPGothic" panose="020B0400000000000000" pitchFamily="34" charset="-128"/>
          </a:endParaRPr>
        </a:p>
      </dgm:t>
    </dgm:pt>
    <dgm:pt modelId="{D4526B8D-C3D0-4932-8EAF-1C78F1C27A0A}" type="parTrans" cxnId="{D94979C9-17DA-43A5-9D53-D497F5F0D944}">
      <dgm:prSet/>
      <dgm:spPr/>
      <dgm:t>
        <a:bodyPr/>
        <a:lstStyle/>
        <a:p>
          <a:endParaRPr kumimoji="1" lang="ja-JP" altLang="en-US">
            <a:latin typeface="BIZ UDPGothic" panose="020B0400000000000000" pitchFamily="34" charset="-128"/>
            <a:ea typeface="BIZ UDPGothic" panose="020B0400000000000000" pitchFamily="34" charset="-128"/>
          </a:endParaRPr>
        </a:p>
      </dgm:t>
    </dgm:pt>
    <dgm:pt modelId="{DB33C4DB-1750-41B3-B17D-B78799E06C37}" type="sibTrans" cxnId="{D94979C9-17DA-43A5-9D53-D497F5F0D944}">
      <dgm:prSet/>
      <dgm:spPr/>
      <dgm:t>
        <a:bodyPr/>
        <a:lstStyle/>
        <a:p>
          <a:endParaRPr kumimoji="1" lang="ja-JP" altLang="en-US">
            <a:latin typeface="BIZ UDPGothic" panose="020B0400000000000000" pitchFamily="34" charset="-128"/>
            <a:ea typeface="BIZ UDPGothic" panose="020B0400000000000000" pitchFamily="34" charset="-128"/>
          </a:endParaRPr>
        </a:p>
      </dgm:t>
    </dgm:pt>
    <dgm:pt modelId="{2086AF00-CAEC-433B-ADC3-A646856C2992}">
      <dgm:prSet phldrT="[テキスト]"/>
      <dgm:spPr>
        <a:solidFill>
          <a:schemeClr val="accent1">
            <a:lumMod val="60000"/>
            <a:lumOff val="40000"/>
          </a:schemeClr>
        </a:solidFill>
      </dgm:spPr>
      <dgm:t>
        <a:bodyPr/>
        <a:lstStyle/>
        <a:p>
          <a:endParaRPr kumimoji="1" lang="ja-JP" altLang="en-US" b="1">
            <a:latin typeface="BIZ UDPGothic" panose="020B0400000000000000" pitchFamily="34" charset="-128"/>
            <a:ea typeface="BIZ UDPGothic" panose="020B0400000000000000" pitchFamily="34" charset="-128"/>
          </a:endParaRPr>
        </a:p>
      </dgm:t>
    </dgm:pt>
    <dgm:pt modelId="{402103BB-4007-4420-94F7-E0B70902CE3C}" type="sibTrans" cxnId="{CDF005DB-5403-462E-9D94-1311845C6FA9}">
      <dgm:prSet/>
      <dgm:spPr/>
      <dgm:t>
        <a:bodyPr/>
        <a:lstStyle/>
        <a:p>
          <a:endParaRPr kumimoji="1" lang="ja-JP" altLang="en-US">
            <a:latin typeface="BIZ UDPGothic" panose="020B0400000000000000" pitchFamily="34" charset="-128"/>
            <a:ea typeface="BIZ UDPGothic" panose="020B0400000000000000" pitchFamily="34" charset="-128"/>
          </a:endParaRPr>
        </a:p>
      </dgm:t>
    </dgm:pt>
    <dgm:pt modelId="{13491C76-B9A5-4F8E-9FCF-D0A21DE10BFC}" type="parTrans" cxnId="{CDF005DB-5403-462E-9D94-1311845C6FA9}">
      <dgm:prSet/>
      <dgm:spPr/>
      <dgm:t>
        <a:bodyPr/>
        <a:lstStyle/>
        <a:p>
          <a:endParaRPr kumimoji="1" lang="ja-JP" altLang="en-US">
            <a:latin typeface="BIZ UDPGothic" panose="020B0400000000000000" pitchFamily="34" charset="-128"/>
            <a:ea typeface="BIZ UDPGothic" panose="020B0400000000000000" pitchFamily="34" charset="-128"/>
          </a:endParaRPr>
        </a:p>
      </dgm:t>
    </dgm:pt>
    <dgm:pt modelId="{1681A4F0-E299-4976-9B36-0206E69FFFEE}" type="pres">
      <dgm:prSet presAssocID="{72793D37-1069-41D2-8009-B62FDBF822C0}" presName="Name0" presStyleCnt="0">
        <dgm:presLayoutVars>
          <dgm:chMax val="7"/>
          <dgm:resizeHandles val="exact"/>
        </dgm:presLayoutVars>
      </dgm:prSet>
      <dgm:spPr/>
    </dgm:pt>
    <dgm:pt modelId="{CB6BD55A-47FD-46A9-A324-CD5702EB391E}" type="pres">
      <dgm:prSet presAssocID="{72793D37-1069-41D2-8009-B62FDBF822C0}" presName="comp1" presStyleCnt="0"/>
      <dgm:spPr/>
    </dgm:pt>
    <dgm:pt modelId="{FA6D6F2A-1EDF-4B2C-B243-95544B6BFB0D}" type="pres">
      <dgm:prSet presAssocID="{72793D37-1069-41D2-8009-B62FDBF822C0}" presName="circle1" presStyleLbl="node1" presStyleIdx="0" presStyleCnt="2" custScaleX="85645" custScaleY="88008"/>
      <dgm:spPr/>
    </dgm:pt>
    <dgm:pt modelId="{D04E3E0C-9BE7-4178-BF50-3C31FE3EBE60}" type="pres">
      <dgm:prSet presAssocID="{72793D37-1069-41D2-8009-B62FDBF822C0}" presName="c1text" presStyleLbl="node1" presStyleIdx="0" presStyleCnt="2">
        <dgm:presLayoutVars>
          <dgm:bulletEnabled val="1"/>
        </dgm:presLayoutVars>
      </dgm:prSet>
      <dgm:spPr/>
    </dgm:pt>
    <dgm:pt modelId="{211F5E31-9AFF-4904-80DA-4C30B525B9FC}" type="pres">
      <dgm:prSet presAssocID="{72793D37-1069-41D2-8009-B62FDBF822C0}" presName="comp2" presStyleCnt="0"/>
      <dgm:spPr/>
    </dgm:pt>
    <dgm:pt modelId="{14CADC5A-CA8C-4791-BFAB-4E33EE9647FB}" type="pres">
      <dgm:prSet presAssocID="{72793D37-1069-41D2-8009-B62FDBF822C0}" presName="circle2" presStyleLbl="node1" presStyleIdx="1" presStyleCnt="2" custScaleX="73128" custScaleY="73128" custLinFactNeighborX="480" custLinFactNeighborY="-15451"/>
      <dgm:spPr/>
    </dgm:pt>
    <dgm:pt modelId="{971C765D-8288-46CB-B1EF-7688D44AC3F5}" type="pres">
      <dgm:prSet presAssocID="{72793D37-1069-41D2-8009-B62FDBF822C0}" presName="c2text" presStyleLbl="node1" presStyleIdx="1" presStyleCnt="2">
        <dgm:presLayoutVars>
          <dgm:bulletEnabled val="1"/>
        </dgm:presLayoutVars>
      </dgm:prSet>
      <dgm:spPr/>
    </dgm:pt>
  </dgm:ptLst>
  <dgm:cxnLst>
    <dgm:cxn modelId="{5976AE06-8DAD-46BA-B86C-E92BA26A6B61}" type="presOf" srcId="{11BC4E7B-86EB-4722-BB3A-E37F852FBBD5}" destId="{971C765D-8288-46CB-B1EF-7688D44AC3F5}" srcOrd="1" destOrd="0" presId="urn:microsoft.com/office/officeart/2005/8/layout/venn2"/>
    <dgm:cxn modelId="{8118452E-07D1-4831-8192-69634A4051B4}" type="presOf" srcId="{11BC4E7B-86EB-4722-BB3A-E37F852FBBD5}" destId="{14CADC5A-CA8C-4791-BFAB-4E33EE9647FB}" srcOrd="0" destOrd="0" presId="urn:microsoft.com/office/officeart/2005/8/layout/venn2"/>
    <dgm:cxn modelId="{0AE05332-997E-4D0A-8555-14322E36A966}" type="presOf" srcId="{72793D37-1069-41D2-8009-B62FDBF822C0}" destId="{1681A4F0-E299-4976-9B36-0206E69FFFEE}" srcOrd="0" destOrd="0" presId="urn:microsoft.com/office/officeart/2005/8/layout/venn2"/>
    <dgm:cxn modelId="{36B88983-C168-48D4-9237-AC912FEBD204}" type="presOf" srcId="{2086AF00-CAEC-433B-ADC3-A646856C2992}" destId="{D04E3E0C-9BE7-4178-BF50-3C31FE3EBE60}" srcOrd="1" destOrd="0" presId="urn:microsoft.com/office/officeart/2005/8/layout/venn2"/>
    <dgm:cxn modelId="{18B532B7-C4E4-48E2-A5E0-141F6A434AB5}" type="presOf" srcId="{2086AF00-CAEC-433B-ADC3-A646856C2992}" destId="{FA6D6F2A-1EDF-4B2C-B243-95544B6BFB0D}" srcOrd="0" destOrd="0" presId="urn:microsoft.com/office/officeart/2005/8/layout/venn2"/>
    <dgm:cxn modelId="{D94979C9-17DA-43A5-9D53-D497F5F0D944}" srcId="{72793D37-1069-41D2-8009-B62FDBF822C0}" destId="{11BC4E7B-86EB-4722-BB3A-E37F852FBBD5}" srcOrd="1" destOrd="0" parTransId="{D4526B8D-C3D0-4932-8EAF-1C78F1C27A0A}" sibTransId="{DB33C4DB-1750-41B3-B17D-B78799E06C37}"/>
    <dgm:cxn modelId="{CDF005DB-5403-462E-9D94-1311845C6FA9}" srcId="{72793D37-1069-41D2-8009-B62FDBF822C0}" destId="{2086AF00-CAEC-433B-ADC3-A646856C2992}" srcOrd="0" destOrd="0" parTransId="{13491C76-B9A5-4F8E-9FCF-D0A21DE10BFC}" sibTransId="{402103BB-4007-4420-94F7-E0B70902CE3C}"/>
    <dgm:cxn modelId="{405B0B9D-859A-47E2-BD58-FA97C9F3F99E}" type="presParOf" srcId="{1681A4F0-E299-4976-9B36-0206E69FFFEE}" destId="{CB6BD55A-47FD-46A9-A324-CD5702EB391E}" srcOrd="0" destOrd="0" presId="urn:microsoft.com/office/officeart/2005/8/layout/venn2"/>
    <dgm:cxn modelId="{1D0AD08B-8440-493C-B7E8-632985932ABE}" type="presParOf" srcId="{CB6BD55A-47FD-46A9-A324-CD5702EB391E}" destId="{FA6D6F2A-1EDF-4B2C-B243-95544B6BFB0D}" srcOrd="0" destOrd="0" presId="urn:microsoft.com/office/officeart/2005/8/layout/venn2"/>
    <dgm:cxn modelId="{D278404F-3897-43A7-A0CF-7AB2B3EF8DA3}" type="presParOf" srcId="{CB6BD55A-47FD-46A9-A324-CD5702EB391E}" destId="{D04E3E0C-9BE7-4178-BF50-3C31FE3EBE60}" srcOrd="1" destOrd="0" presId="urn:microsoft.com/office/officeart/2005/8/layout/venn2"/>
    <dgm:cxn modelId="{C90F680A-DD28-4236-8B51-602837157D54}" type="presParOf" srcId="{1681A4F0-E299-4976-9B36-0206E69FFFEE}" destId="{211F5E31-9AFF-4904-80DA-4C30B525B9FC}" srcOrd="1" destOrd="0" presId="urn:microsoft.com/office/officeart/2005/8/layout/venn2"/>
    <dgm:cxn modelId="{2D418D30-64AE-40B1-8BDF-5ABF459DE36E}" type="presParOf" srcId="{211F5E31-9AFF-4904-80DA-4C30B525B9FC}" destId="{14CADC5A-CA8C-4791-BFAB-4E33EE9647FB}" srcOrd="0" destOrd="0" presId="urn:microsoft.com/office/officeart/2005/8/layout/venn2"/>
    <dgm:cxn modelId="{AABA2FC3-D12C-429A-8FB8-0C0836B929E5}" type="presParOf" srcId="{211F5E31-9AFF-4904-80DA-4C30B525B9FC}" destId="{971C765D-8288-46CB-B1EF-7688D44AC3F5}"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A5353DA-A372-4A90-8F15-3F7CA3276442}" type="doc">
      <dgm:prSet loTypeId="urn:microsoft.com/office/officeart/2005/8/layout/hierarchy2" loCatId="hierarchy" qsTypeId="urn:microsoft.com/office/officeart/2005/8/quickstyle/simple1" qsCatId="simple" csTypeId="urn:microsoft.com/office/officeart/2005/8/colors/accent0_1" csCatId="mainScheme" phldr="1"/>
      <dgm:spPr/>
      <dgm:t>
        <a:bodyPr/>
        <a:lstStyle/>
        <a:p>
          <a:endParaRPr kumimoji="1" lang="ja-JP" altLang="en-US"/>
        </a:p>
      </dgm:t>
    </dgm:pt>
    <dgm:pt modelId="{7669F5EF-6893-415F-B7E6-18DE37189FAE}">
      <dgm:prSet phldrT="[テキスト]" custT="1"/>
      <dgm:spPr>
        <a:solidFill>
          <a:schemeClr val="accent2">
            <a:lumMod val="20000"/>
            <a:lumOff val="80000"/>
          </a:schemeClr>
        </a:solidFill>
      </dgm:spPr>
      <dgm:t>
        <a:bodyPr/>
        <a:lstStyle/>
        <a:p>
          <a:pPr algn="l"/>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　特許法</a:t>
          </a:r>
          <a:endParaRPr kumimoji="1" lang="ja-JP" altLang="en-US" sz="1200"/>
        </a:p>
      </dgm:t>
    </dgm:pt>
    <dgm:pt modelId="{0D170373-6CA2-433F-8D26-6377A82BC353}" type="parTrans" cxnId="{9A01CC26-5448-4856-AB02-0F793B09EC3D}">
      <dgm:prSet/>
      <dgm:spPr/>
      <dgm:t>
        <a:bodyPr/>
        <a:lstStyle/>
        <a:p>
          <a:endParaRPr kumimoji="1" lang="ja-JP" altLang="en-US" sz="1200"/>
        </a:p>
      </dgm:t>
    </dgm:pt>
    <dgm:pt modelId="{F58D3C3D-AB80-4E1F-97DB-641C8FBB19C7}" type="sibTrans" cxnId="{9A01CC26-5448-4856-AB02-0F793B09EC3D}">
      <dgm:prSet/>
      <dgm:spPr/>
      <dgm:t>
        <a:bodyPr/>
        <a:lstStyle/>
        <a:p>
          <a:endParaRPr kumimoji="1" lang="ja-JP" altLang="en-US" sz="1200"/>
        </a:p>
      </dgm:t>
    </dgm:pt>
    <dgm:pt modelId="{389EDC58-2022-475E-9444-65A612A328FC}">
      <dgm:prSet phldrT="[テキスト]" custT="1"/>
      <dgm:spPr>
        <a:solidFill>
          <a:schemeClr val="accent4">
            <a:lumMod val="20000"/>
            <a:lumOff val="80000"/>
          </a:schemeClr>
        </a:solidFill>
      </dgm:spPr>
      <dgm:t>
        <a:bodyPr/>
        <a:lstStyle/>
        <a:p>
          <a:pPr algn="l"/>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大阪大学発明規程</a:t>
          </a:r>
          <a:endParaRPr kumimoji="1" lang="ja-JP" altLang="en-US" sz="1200"/>
        </a:p>
      </dgm:t>
    </dgm:pt>
    <dgm:pt modelId="{0660CB96-AB93-4CD8-B406-514D7E49EB86}" type="parTrans" cxnId="{0F9F3D46-F6BC-447D-9CD8-5D767D9E83BF}">
      <dgm:prSet custT="1"/>
      <dgm:spPr/>
      <dgm:t>
        <a:bodyPr/>
        <a:lstStyle/>
        <a:p>
          <a:endParaRPr kumimoji="1" lang="ja-JP" altLang="en-US" sz="1200"/>
        </a:p>
      </dgm:t>
    </dgm:pt>
    <dgm:pt modelId="{BBA0B52A-2A41-4AFB-8B91-5468A86CD0D6}" type="sibTrans" cxnId="{0F9F3D46-F6BC-447D-9CD8-5D767D9E83BF}">
      <dgm:prSet/>
      <dgm:spPr/>
      <dgm:t>
        <a:bodyPr/>
        <a:lstStyle/>
        <a:p>
          <a:endParaRPr kumimoji="1" lang="ja-JP" altLang="en-US" sz="1200"/>
        </a:p>
      </dgm:t>
    </dgm:pt>
    <dgm:pt modelId="{59B611D3-AE03-4705-A91A-0399B4133C4F}">
      <dgm:prSet phldrT="[テキスト]" custT="1"/>
      <dgm:spPr>
        <a:solidFill>
          <a:schemeClr val="accent2">
            <a:lumMod val="20000"/>
            <a:lumOff val="80000"/>
          </a:schemeClr>
        </a:solidFill>
      </dgm:spPr>
      <dgm:t>
        <a:bodyPr/>
        <a:lstStyle/>
        <a:p>
          <a:pPr algn="l"/>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　著作権法</a:t>
          </a:r>
          <a:endParaRPr kumimoji="1" lang="ja-JP" altLang="en-US" sz="1200"/>
        </a:p>
      </dgm:t>
    </dgm:pt>
    <dgm:pt modelId="{51BEA539-9590-4FE1-9281-B7E73B718126}" type="parTrans" cxnId="{76EBBEF9-C9D0-47FC-A967-610B7004E6E5}">
      <dgm:prSet/>
      <dgm:spPr/>
      <dgm:t>
        <a:bodyPr/>
        <a:lstStyle/>
        <a:p>
          <a:endParaRPr kumimoji="1" lang="ja-JP" altLang="en-US" sz="1200"/>
        </a:p>
      </dgm:t>
    </dgm:pt>
    <dgm:pt modelId="{5ED248F1-3A32-44F0-8703-87E249355987}" type="sibTrans" cxnId="{76EBBEF9-C9D0-47FC-A967-610B7004E6E5}">
      <dgm:prSet/>
      <dgm:spPr/>
      <dgm:t>
        <a:bodyPr/>
        <a:lstStyle/>
        <a:p>
          <a:endParaRPr kumimoji="1" lang="ja-JP" altLang="en-US" sz="1200"/>
        </a:p>
      </dgm:t>
    </dgm:pt>
    <dgm:pt modelId="{53FDF1DE-18DC-4A2D-9F33-88AB044BDA70}">
      <dgm:prSet phldrT="[テキスト]" custT="1"/>
      <dgm:spPr>
        <a:solidFill>
          <a:schemeClr val="accent2">
            <a:lumMod val="20000"/>
            <a:lumOff val="80000"/>
          </a:schemeClr>
        </a:solidFill>
      </dgm:spPr>
      <dgm:t>
        <a:bodyPr/>
        <a:lstStyle/>
        <a:p>
          <a:pPr algn="l"/>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　不正アクセス行為の禁止等に関する法律</a:t>
          </a:r>
          <a:endParaRPr kumimoji="1" lang="ja-JP" altLang="en-US" sz="1200"/>
        </a:p>
      </dgm:t>
    </dgm:pt>
    <dgm:pt modelId="{56F5A324-1980-44BD-ADED-ADF8086D7FD9}" type="parTrans" cxnId="{5879B0BF-A63B-4F3F-A2D2-426780B8A46A}">
      <dgm:prSet/>
      <dgm:spPr/>
      <dgm:t>
        <a:bodyPr/>
        <a:lstStyle/>
        <a:p>
          <a:endParaRPr kumimoji="1" lang="ja-JP" altLang="en-US" sz="1200"/>
        </a:p>
      </dgm:t>
    </dgm:pt>
    <dgm:pt modelId="{0D535C34-D493-4461-B87C-2414EC3175B7}" type="sibTrans" cxnId="{5879B0BF-A63B-4F3F-A2D2-426780B8A46A}">
      <dgm:prSet/>
      <dgm:spPr/>
      <dgm:t>
        <a:bodyPr/>
        <a:lstStyle/>
        <a:p>
          <a:endParaRPr kumimoji="1" lang="ja-JP" altLang="en-US" sz="1200"/>
        </a:p>
      </dgm:t>
    </dgm:pt>
    <dgm:pt modelId="{07E92347-B9A8-42D3-B66C-7CF5CBC107D8}">
      <dgm:prSet phldrT="[テキスト]" custT="1"/>
      <dgm:spPr>
        <a:solidFill>
          <a:schemeClr val="accent2">
            <a:lumMod val="20000"/>
            <a:lumOff val="80000"/>
          </a:schemeClr>
        </a:solidFill>
      </dgm:spPr>
      <dgm:t>
        <a:bodyPr/>
        <a:lstStyle/>
        <a:p>
          <a:pPr algn="l"/>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　個人情報の保護に関する法律</a:t>
          </a:r>
          <a:endParaRPr kumimoji="1" lang="ja-JP" altLang="en-US" sz="1200"/>
        </a:p>
      </dgm:t>
    </dgm:pt>
    <dgm:pt modelId="{52617CAF-E5F5-46B5-8EEC-FC66643546A1}" type="parTrans" cxnId="{71A0BC26-06F1-4DA2-856E-197D79438C51}">
      <dgm:prSet/>
      <dgm:spPr/>
      <dgm:t>
        <a:bodyPr/>
        <a:lstStyle/>
        <a:p>
          <a:endParaRPr kumimoji="1" lang="ja-JP" altLang="en-US" sz="1200"/>
        </a:p>
      </dgm:t>
    </dgm:pt>
    <dgm:pt modelId="{984AC319-B6E1-47D6-AC31-67ABCCC6C093}" type="sibTrans" cxnId="{71A0BC26-06F1-4DA2-856E-197D79438C51}">
      <dgm:prSet/>
      <dgm:spPr/>
      <dgm:t>
        <a:bodyPr/>
        <a:lstStyle/>
        <a:p>
          <a:endParaRPr kumimoji="1" lang="ja-JP" altLang="en-US" sz="1200"/>
        </a:p>
      </dgm:t>
    </dgm:pt>
    <dgm:pt modelId="{52B28D36-9AB9-40E1-8F4A-6BDBAE87C117}">
      <dgm:prSet phldrT="[テキスト]" custT="1"/>
      <dgm:spPr>
        <a:solidFill>
          <a:schemeClr val="accent2">
            <a:lumMod val="20000"/>
            <a:lumOff val="80000"/>
          </a:schemeClr>
        </a:solidFill>
      </dgm:spPr>
      <dgm:t>
        <a:bodyPr/>
        <a:lstStyle/>
        <a:p>
          <a:pPr algn="l"/>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　不正競争防止法</a:t>
          </a:r>
          <a:endParaRPr kumimoji="1" lang="ja-JP" altLang="en-US" sz="1200"/>
        </a:p>
      </dgm:t>
    </dgm:pt>
    <dgm:pt modelId="{1B8208E9-AA8D-47D8-A842-E186AD49752A}" type="parTrans" cxnId="{5144387A-A7B4-44C1-A8F0-1F32AC843DE1}">
      <dgm:prSet/>
      <dgm:spPr/>
      <dgm:t>
        <a:bodyPr/>
        <a:lstStyle/>
        <a:p>
          <a:endParaRPr kumimoji="1" lang="ja-JP" altLang="en-US" sz="1200"/>
        </a:p>
      </dgm:t>
    </dgm:pt>
    <dgm:pt modelId="{F3382967-9842-45FA-9136-C1044310B0AB}" type="sibTrans" cxnId="{5144387A-A7B4-44C1-A8F0-1F32AC843DE1}">
      <dgm:prSet/>
      <dgm:spPr/>
      <dgm:t>
        <a:bodyPr/>
        <a:lstStyle/>
        <a:p>
          <a:endParaRPr kumimoji="1" lang="ja-JP" altLang="en-US" sz="1200"/>
        </a:p>
      </dgm:t>
    </dgm:pt>
    <dgm:pt modelId="{E5E1B0A3-F77F-420E-9A59-C69F30C3FF1E}">
      <dgm:prSet phldrT="[テキスト]" custT="1"/>
      <dgm:spPr>
        <a:solidFill>
          <a:schemeClr val="accent4">
            <a:lumMod val="20000"/>
            <a:lumOff val="80000"/>
          </a:schemeClr>
        </a:solidFill>
      </dgm:spPr>
      <dgm:t>
        <a:bodyPr/>
        <a:lstStyle/>
        <a:p>
          <a:pPr algn="l"/>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国立大学法人大阪大学の保有する個人情報の管理に関する規程</a:t>
          </a:r>
          <a:endParaRPr kumimoji="1" lang="ja-JP" altLang="en-US" sz="1200"/>
        </a:p>
      </dgm:t>
    </dgm:pt>
    <dgm:pt modelId="{1E2C1C77-50C3-444B-BD6F-941D342D42FE}" type="parTrans" cxnId="{8AD9AC95-5840-4EDF-AB28-217583468A34}">
      <dgm:prSet custT="1"/>
      <dgm:spPr/>
      <dgm:t>
        <a:bodyPr/>
        <a:lstStyle/>
        <a:p>
          <a:endParaRPr kumimoji="1" lang="ja-JP" altLang="en-US" sz="1200"/>
        </a:p>
      </dgm:t>
    </dgm:pt>
    <dgm:pt modelId="{A2600919-1C0F-461D-9109-1B3B36E11F1B}" type="sibTrans" cxnId="{8AD9AC95-5840-4EDF-AB28-217583468A34}">
      <dgm:prSet/>
      <dgm:spPr/>
      <dgm:t>
        <a:bodyPr/>
        <a:lstStyle/>
        <a:p>
          <a:endParaRPr kumimoji="1" lang="ja-JP" altLang="en-US" sz="1200"/>
        </a:p>
      </dgm:t>
    </dgm:pt>
    <dgm:pt modelId="{983176D6-F3AC-4AAE-93F8-C885FD177826}">
      <dgm:prSet custT="1"/>
      <dgm:spPr>
        <a:solidFill>
          <a:schemeClr val="accent2">
            <a:lumMod val="20000"/>
            <a:lumOff val="80000"/>
          </a:schemeClr>
        </a:solidFill>
      </dgm:spPr>
      <dgm:t>
        <a:bodyPr/>
        <a:lstStyle/>
        <a:p>
          <a:pPr algn="l"/>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　外国為替及び外国貿易法</a:t>
          </a:r>
        </a:p>
      </dgm:t>
    </dgm:pt>
    <dgm:pt modelId="{66DAED4B-C968-4680-9696-2D22D275FF4F}" type="parTrans" cxnId="{B70C0A76-09EE-4735-9546-792BCA007B76}">
      <dgm:prSet/>
      <dgm:spPr/>
      <dgm:t>
        <a:bodyPr/>
        <a:lstStyle/>
        <a:p>
          <a:endParaRPr kumimoji="1" lang="ja-JP" altLang="en-US" sz="1200"/>
        </a:p>
      </dgm:t>
    </dgm:pt>
    <dgm:pt modelId="{E6D43E1F-D241-4DF6-83F1-C907B5EE36B5}" type="sibTrans" cxnId="{B70C0A76-09EE-4735-9546-792BCA007B76}">
      <dgm:prSet/>
      <dgm:spPr/>
      <dgm:t>
        <a:bodyPr/>
        <a:lstStyle/>
        <a:p>
          <a:endParaRPr kumimoji="1" lang="ja-JP" altLang="en-US" sz="1200"/>
        </a:p>
      </dgm:t>
    </dgm:pt>
    <dgm:pt modelId="{823562F2-2124-446E-A1A8-E711B942FD46}">
      <dgm:prSet phldrT="[テキスト]" custT="1"/>
      <dgm:spPr>
        <a:solidFill>
          <a:schemeClr val="accent4">
            <a:lumMod val="20000"/>
            <a:lumOff val="80000"/>
          </a:schemeClr>
        </a:solidFill>
      </dgm:spPr>
      <dgm:t>
        <a:bodyPr/>
        <a:lstStyle/>
        <a:p>
          <a:pPr algn="l"/>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大阪大学安全保障輸出管理規程</a:t>
          </a:r>
          <a:endParaRPr kumimoji="1" lang="ja-JP" altLang="en-US" sz="1200"/>
        </a:p>
      </dgm:t>
    </dgm:pt>
    <dgm:pt modelId="{5A37635B-8970-4B6E-8818-34AA487B2047}" type="parTrans" cxnId="{BDB869C7-035A-4CA6-86A2-E5E03BEBB8BB}">
      <dgm:prSet custT="1"/>
      <dgm:spPr/>
      <dgm:t>
        <a:bodyPr/>
        <a:lstStyle/>
        <a:p>
          <a:endParaRPr kumimoji="1" lang="ja-JP" altLang="en-US" sz="1200"/>
        </a:p>
      </dgm:t>
    </dgm:pt>
    <dgm:pt modelId="{17CC17BB-B755-451B-9492-3AB007CD82DD}" type="sibTrans" cxnId="{BDB869C7-035A-4CA6-86A2-E5E03BEBB8BB}">
      <dgm:prSet/>
      <dgm:spPr/>
      <dgm:t>
        <a:bodyPr/>
        <a:lstStyle/>
        <a:p>
          <a:endParaRPr kumimoji="1" lang="ja-JP" altLang="en-US" sz="1200"/>
        </a:p>
      </dgm:t>
    </dgm:pt>
    <dgm:pt modelId="{110BF048-2B57-47A6-BFBB-5005FBFB2D0C}">
      <dgm:prSet phldrT="[テキスト]" custT="1"/>
      <dgm:spPr>
        <a:solidFill>
          <a:schemeClr val="accent2">
            <a:lumMod val="20000"/>
            <a:lumOff val="80000"/>
          </a:schemeClr>
        </a:solidFill>
      </dgm:spPr>
      <dgm:t>
        <a:bodyPr/>
        <a:lstStyle/>
        <a:p>
          <a:pPr algn="l"/>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 　外国の知的財産法や </a:t>
          </a:r>
          <a:r>
            <a:rPr lang="en-US" altLang="ja-JP" sz="1200" b="0" i="0">
              <a:latin typeface="BIZ UDPGothic" panose="020B0400000000000000" pitchFamily="34" charset="-128"/>
              <a:ea typeface="BIZ UDPGothic" panose="020B0400000000000000" pitchFamily="34" charset="-128"/>
              <a:cs typeface="Times New Roman" panose="02020603050405020304" pitchFamily="18" charset="0"/>
            </a:rPr>
            <a:t>EU </a:t>
          </a:r>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一般データ保護規則など</a:t>
          </a:r>
          <a:endParaRPr kumimoji="1" lang="ja-JP" altLang="en-US" sz="1200"/>
        </a:p>
      </dgm:t>
    </dgm:pt>
    <dgm:pt modelId="{8A86F6A9-D10E-4263-BD98-6EE2AA67420F}" type="parTrans" cxnId="{04B09E36-00D9-4BEA-9E4E-E3A50F89B474}">
      <dgm:prSet/>
      <dgm:spPr/>
      <dgm:t>
        <a:bodyPr/>
        <a:lstStyle/>
        <a:p>
          <a:endParaRPr kumimoji="1" lang="ja-JP" altLang="en-US" sz="1200"/>
        </a:p>
      </dgm:t>
    </dgm:pt>
    <dgm:pt modelId="{AC7D523B-20EE-4B0B-A10D-8F298557B5F6}" type="sibTrans" cxnId="{04B09E36-00D9-4BEA-9E4E-E3A50F89B474}">
      <dgm:prSet/>
      <dgm:spPr/>
      <dgm:t>
        <a:bodyPr/>
        <a:lstStyle/>
        <a:p>
          <a:endParaRPr kumimoji="1" lang="ja-JP" altLang="en-US" sz="1200"/>
        </a:p>
      </dgm:t>
    </dgm:pt>
    <dgm:pt modelId="{289B7AAA-8DEB-4C61-8503-59BF83FDE224}">
      <dgm:prSet phldrT="[テキスト]" custT="1"/>
      <dgm:spPr>
        <a:solidFill>
          <a:schemeClr val="accent2">
            <a:lumMod val="20000"/>
            <a:lumOff val="80000"/>
          </a:schemeClr>
        </a:solidFill>
      </dgm:spPr>
      <dgm:t>
        <a:bodyPr/>
        <a:lstStyle/>
        <a:p>
          <a:pPr algn="l"/>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　研究活動における不正行為への対応等に関するガイドライン</a:t>
          </a:r>
          <a:endParaRPr kumimoji="1" lang="ja-JP" altLang="en-US" sz="1200"/>
        </a:p>
      </dgm:t>
    </dgm:pt>
    <dgm:pt modelId="{94455DCE-0621-4969-8659-E7558F0B1BE7}" type="parTrans" cxnId="{41C461B3-8DA5-4D8C-B4FB-12AD09B6F782}">
      <dgm:prSet/>
      <dgm:spPr/>
      <dgm:t>
        <a:bodyPr/>
        <a:lstStyle/>
        <a:p>
          <a:endParaRPr kumimoji="1" lang="ja-JP" altLang="en-US" sz="1200"/>
        </a:p>
      </dgm:t>
    </dgm:pt>
    <dgm:pt modelId="{878C2D06-2780-4BE8-886D-1A3B4BDF73AA}" type="sibTrans" cxnId="{41C461B3-8DA5-4D8C-B4FB-12AD09B6F782}">
      <dgm:prSet/>
      <dgm:spPr/>
      <dgm:t>
        <a:bodyPr/>
        <a:lstStyle/>
        <a:p>
          <a:endParaRPr kumimoji="1" lang="ja-JP" altLang="en-US" sz="1200"/>
        </a:p>
      </dgm:t>
    </dgm:pt>
    <dgm:pt modelId="{8D4F38FD-9DA0-4395-A0A7-DFDB77B09CBD}">
      <dgm:prSet phldrT="[テキスト]" custT="1"/>
      <dgm:spPr>
        <a:solidFill>
          <a:schemeClr val="accent4">
            <a:lumMod val="20000"/>
            <a:lumOff val="80000"/>
          </a:schemeClr>
        </a:solidFill>
      </dgm:spPr>
      <dgm:t>
        <a:bodyPr/>
        <a:lstStyle/>
        <a:p>
          <a:pPr algn="l"/>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大阪大学における公正な研究活動の推進に関する規程</a:t>
          </a:r>
          <a:endParaRPr kumimoji="1" lang="ja-JP" altLang="en-US" sz="1200"/>
        </a:p>
      </dgm:t>
    </dgm:pt>
    <dgm:pt modelId="{542B1366-BC04-4F33-9E3E-A1D31FA78AC1}" type="parTrans" cxnId="{955504C4-49C1-4062-8F61-675BB64F7F11}">
      <dgm:prSet custT="1"/>
      <dgm:spPr/>
      <dgm:t>
        <a:bodyPr/>
        <a:lstStyle/>
        <a:p>
          <a:endParaRPr kumimoji="1" lang="ja-JP" altLang="en-US" sz="1200"/>
        </a:p>
      </dgm:t>
    </dgm:pt>
    <dgm:pt modelId="{1FCF3651-35FD-44D8-98C9-42C6D705323D}" type="sibTrans" cxnId="{955504C4-49C1-4062-8F61-675BB64F7F11}">
      <dgm:prSet/>
      <dgm:spPr/>
      <dgm:t>
        <a:bodyPr/>
        <a:lstStyle/>
        <a:p>
          <a:endParaRPr kumimoji="1" lang="ja-JP" altLang="en-US" sz="1200"/>
        </a:p>
      </dgm:t>
    </dgm:pt>
    <dgm:pt modelId="{27A9C1E5-8B61-49C8-8690-C4990A7D53BC}">
      <dgm:prSet phldrT="[テキスト]" custT="1"/>
      <dgm:spPr>
        <a:solidFill>
          <a:schemeClr val="accent4">
            <a:lumMod val="20000"/>
            <a:lumOff val="80000"/>
          </a:schemeClr>
        </a:solidFill>
      </dgm:spPr>
      <dgm:t>
        <a:bodyPr/>
        <a:lstStyle/>
        <a:p>
          <a:pPr algn="l"/>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大阪大学における研究データの保存等に関するガイドライン</a:t>
          </a:r>
          <a:endParaRPr kumimoji="1" lang="ja-JP" altLang="en-US" sz="1200"/>
        </a:p>
      </dgm:t>
    </dgm:pt>
    <dgm:pt modelId="{D41FD2FC-2667-4978-8489-1B9F7B52DA69}" type="parTrans" cxnId="{4C22BA67-23FD-4C1E-8265-2E74B8022680}">
      <dgm:prSet custT="1"/>
      <dgm:spPr/>
      <dgm:t>
        <a:bodyPr/>
        <a:lstStyle/>
        <a:p>
          <a:endParaRPr kumimoji="1" lang="ja-JP" altLang="en-US" sz="1200"/>
        </a:p>
      </dgm:t>
    </dgm:pt>
    <dgm:pt modelId="{28A0C51F-DEC2-4C9E-98D6-BAF8EA706894}" type="sibTrans" cxnId="{4C22BA67-23FD-4C1E-8265-2E74B8022680}">
      <dgm:prSet/>
      <dgm:spPr/>
      <dgm:t>
        <a:bodyPr/>
        <a:lstStyle/>
        <a:p>
          <a:endParaRPr kumimoji="1" lang="ja-JP" altLang="en-US" sz="1200"/>
        </a:p>
      </dgm:t>
    </dgm:pt>
    <dgm:pt modelId="{04CBC1D3-529F-4C4F-A334-6F4A74C2E7BB}">
      <dgm:prSet phldrT="[テキスト]" custT="1"/>
      <dgm:spPr>
        <a:solidFill>
          <a:schemeClr val="accent2">
            <a:lumMod val="20000"/>
            <a:lumOff val="80000"/>
          </a:schemeClr>
        </a:solidFill>
      </dgm:spPr>
      <dgm:t>
        <a:bodyPr/>
        <a:lstStyle/>
        <a:p>
          <a:pPr algn="l"/>
          <a:r>
            <a:rPr lang="ja-JP" altLang="en-US" sz="1200" b="0" i="0">
              <a:latin typeface="BIZ UDPGothic" panose="020B0400000000000000" pitchFamily="34" charset="-128"/>
              <a:ea typeface="BIZ UDPGothic" panose="020B0400000000000000" pitchFamily="34" charset="-128"/>
              <a:cs typeface="Times New Roman" panose="02020603050405020304" pitchFamily="18" charset="0"/>
            </a:rPr>
            <a:t>　外部機関との秘密保持契約、データ入手の際のサービス利用規約等</a:t>
          </a:r>
          <a:endParaRPr kumimoji="1" lang="ja-JP" altLang="en-US" sz="1200"/>
        </a:p>
      </dgm:t>
    </dgm:pt>
    <dgm:pt modelId="{3A568951-3439-427B-BAF0-1E8597C871D8}" type="sibTrans" cxnId="{E7371FF1-B231-4470-B102-E2CD69342AB4}">
      <dgm:prSet/>
      <dgm:spPr/>
      <dgm:t>
        <a:bodyPr/>
        <a:lstStyle/>
        <a:p>
          <a:endParaRPr kumimoji="1" lang="ja-JP" altLang="en-US" sz="1200"/>
        </a:p>
      </dgm:t>
    </dgm:pt>
    <dgm:pt modelId="{9C097377-918D-4B03-8F7B-E195DE55F5CC}" type="parTrans" cxnId="{E7371FF1-B231-4470-B102-E2CD69342AB4}">
      <dgm:prSet/>
      <dgm:spPr/>
      <dgm:t>
        <a:bodyPr/>
        <a:lstStyle/>
        <a:p>
          <a:endParaRPr kumimoji="1" lang="ja-JP" altLang="en-US" sz="1200"/>
        </a:p>
      </dgm:t>
    </dgm:pt>
    <dgm:pt modelId="{5945B009-2948-4E57-895F-E006F981E571}" type="pres">
      <dgm:prSet presAssocID="{0A5353DA-A372-4A90-8F15-3F7CA3276442}" presName="diagram" presStyleCnt="0">
        <dgm:presLayoutVars>
          <dgm:chPref val="1"/>
          <dgm:dir/>
          <dgm:animOne val="branch"/>
          <dgm:animLvl val="lvl"/>
          <dgm:resizeHandles val="exact"/>
        </dgm:presLayoutVars>
      </dgm:prSet>
      <dgm:spPr/>
    </dgm:pt>
    <dgm:pt modelId="{E7E6C64E-B12B-4F63-94D7-9007344E9436}" type="pres">
      <dgm:prSet presAssocID="{7669F5EF-6893-415F-B7E6-18DE37189FAE}" presName="root1" presStyleCnt="0"/>
      <dgm:spPr/>
    </dgm:pt>
    <dgm:pt modelId="{BDA0AC8B-991E-4790-9133-40B762CACAE0}" type="pres">
      <dgm:prSet presAssocID="{7669F5EF-6893-415F-B7E6-18DE37189FAE}" presName="LevelOneTextNode" presStyleLbl="node0" presStyleIdx="0" presStyleCnt="9" custScaleX="895429" custLinFactNeighborX="18443" custLinFactNeighborY="0">
        <dgm:presLayoutVars>
          <dgm:chPref val="3"/>
        </dgm:presLayoutVars>
      </dgm:prSet>
      <dgm:spPr/>
    </dgm:pt>
    <dgm:pt modelId="{C5613F0F-8F35-4EB6-B01B-DF9C5AB0C264}" type="pres">
      <dgm:prSet presAssocID="{7669F5EF-6893-415F-B7E6-18DE37189FAE}" presName="level2hierChild" presStyleCnt="0"/>
      <dgm:spPr/>
    </dgm:pt>
    <dgm:pt modelId="{152F9162-B5AA-4674-87BD-F9FFB557ABF4}" type="pres">
      <dgm:prSet presAssocID="{0660CB96-AB93-4CD8-B406-514D7E49EB86}" presName="conn2-1" presStyleLbl="parChTrans1D2" presStyleIdx="0" presStyleCnt="5"/>
      <dgm:spPr/>
    </dgm:pt>
    <dgm:pt modelId="{772E1D38-9A1D-494B-9028-4A7F805F4F75}" type="pres">
      <dgm:prSet presAssocID="{0660CB96-AB93-4CD8-B406-514D7E49EB86}" presName="connTx" presStyleLbl="parChTrans1D2" presStyleIdx="0" presStyleCnt="5"/>
      <dgm:spPr/>
    </dgm:pt>
    <dgm:pt modelId="{CB1B256D-7BBE-4F63-B5A7-16C017B020BC}" type="pres">
      <dgm:prSet presAssocID="{389EDC58-2022-475E-9444-65A612A328FC}" presName="root2" presStyleCnt="0"/>
      <dgm:spPr/>
    </dgm:pt>
    <dgm:pt modelId="{48F01945-53A3-45E8-A4B8-583444DB3646}" type="pres">
      <dgm:prSet presAssocID="{389EDC58-2022-475E-9444-65A612A328FC}" presName="LevelTwoTextNode" presStyleLbl="node2" presStyleIdx="0" presStyleCnt="5" custScaleX="418483" custScaleY="97148" custLinFactNeighborX="31355">
        <dgm:presLayoutVars>
          <dgm:chPref val="3"/>
        </dgm:presLayoutVars>
      </dgm:prSet>
      <dgm:spPr/>
    </dgm:pt>
    <dgm:pt modelId="{76B01EE8-085B-443F-B080-A3FE7DE18211}" type="pres">
      <dgm:prSet presAssocID="{389EDC58-2022-475E-9444-65A612A328FC}" presName="level3hierChild" presStyleCnt="0"/>
      <dgm:spPr/>
    </dgm:pt>
    <dgm:pt modelId="{844FE51F-5E54-47DC-A0E0-1FB9D3CA358B}" type="pres">
      <dgm:prSet presAssocID="{59B611D3-AE03-4705-A91A-0399B4133C4F}" presName="root1" presStyleCnt="0"/>
      <dgm:spPr/>
    </dgm:pt>
    <dgm:pt modelId="{C4B9DC1A-FE10-4D46-B2B4-554F4D85796E}" type="pres">
      <dgm:prSet presAssocID="{59B611D3-AE03-4705-A91A-0399B4133C4F}" presName="LevelOneTextNode" presStyleLbl="node0" presStyleIdx="1" presStyleCnt="9" custScaleX="895429" custLinFactNeighborX="18443" custLinFactNeighborY="3846">
        <dgm:presLayoutVars>
          <dgm:chPref val="3"/>
        </dgm:presLayoutVars>
      </dgm:prSet>
      <dgm:spPr/>
    </dgm:pt>
    <dgm:pt modelId="{D2ECDC99-AFD7-4022-9437-DA676375A41D}" type="pres">
      <dgm:prSet presAssocID="{59B611D3-AE03-4705-A91A-0399B4133C4F}" presName="level2hierChild" presStyleCnt="0"/>
      <dgm:spPr/>
    </dgm:pt>
    <dgm:pt modelId="{AEEA9ECF-E0D8-4763-8F87-04D8E67FC678}" type="pres">
      <dgm:prSet presAssocID="{52B28D36-9AB9-40E1-8F4A-6BDBAE87C117}" presName="root1" presStyleCnt="0"/>
      <dgm:spPr/>
    </dgm:pt>
    <dgm:pt modelId="{C08C3AC7-1994-493B-A091-9152B410846E}" type="pres">
      <dgm:prSet presAssocID="{52B28D36-9AB9-40E1-8F4A-6BDBAE87C117}" presName="LevelOneTextNode" presStyleLbl="node0" presStyleIdx="2" presStyleCnt="9" custScaleX="895429" custLinFactNeighborX="18443" custLinFactNeighborY="11538">
        <dgm:presLayoutVars>
          <dgm:chPref val="3"/>
        </dgm:presLayoutVars>
      </dgm:prSet>
      <dgm:spPr/>
    </dgm:pt>
    <dgm:pt modelId="{4B8AB328-AAD1-414E-A14F-1D35EFA66B1A}" type="pres">
      <dgm:prSet presAssocID="{52B28D36-9AB9-40E1-8F4A-6BDBAE87C117}" presName="level2hierChild" presStyleCnt="0"/>
      <dgm:spPr/>
    </dgm:pt>
    <dgm:pt modelId="{059FA936-C537-45C0-A3DB-9273CAFA81B3}" type="pres">
      <dgm:prSet presAssocID="{07E92347-B9A8-42D3-B66C-7CF5CBC107D8}" presName="root1" presStyleCnt="0"/>
      <dgm:spPr/>
    </dgm:pt>
    <dgm:pt modelId="{ED4F8713-A03F-4148-B964-8E13968D51AF}" type="pres">
      <dgm:prSet presAssocID="{07E92347-B9A8-42D3-B66C-7CF5CBC107D8}" presName="LevelOneTextNode" presStyleLbl="node0" presStyleIdx="3" presStyleCnt="9" custScaleX="895429" custLinFactNeighborX="18443" custLinFactNeighborY="17430">
        <dgm:presLayoutVars>
          <dgm:chPref val="3"/>
        </dgm:presLayoutVars>
      </dgm:prSet>
      <dgm:spPr/>
    </dgm:pt>
    <dgm:pt modelId="{868E9C98-912B-40D9-AB49-40A35E59792B}" type="pres">
      <dgm:prSet presAssocID="{07E92347-B9A8-42D3-B66C-7CF5CBC107D8}" presName="level2hierChild" presStyleCnt="0"/>
      <dgm:spPr/>
    </dgm:pt>
    <dgm:pt modelId="{463341E1-4313-4AAA-A669-C57B08AFE422}" type="pres">
      <dgm:prSet presAssocID="{1E2C1C77-50C3-444B-BD6F-941D342D42FE}" presName="conn2-1" presStyleLbl="parChTrans1D2" presStyleIdx="1" presStyleCnt="5"/>
      <dgm:spPr/>
    </dgm:pt>
    <dgm:pt modelId="{4DD4C0F7-4962-4EEA-BC6D-5B4A4488BE9A}" type="pres">
      <dgm:prSet presAssocID="{1E2C1C77-50C3-444B-BD6F-941D342D42FE}" presName="connTx" presStyleLbl="parChTrans1D2" presStyleIdx="1" presStyleCnt="5"/>
      <dgm:spPr/>
    </dgm:pt>
    <dgm:pt modelId="{CDF33D94-529B-478C-834E-9322C10CE2A7}" type="pres">
      <dgm:prSet presAssocID="{E5E1B0A3-F77F-420E-9A59-C69F30C3FF1E}" presName="root2" presStyleCnt="0"/>
      <dgm:spPr/>
    </dgm:pt>
    <dgm:pt modelId="{22927FED-D571-4205-9351-626F6E081012}" type="pres">
      <dgm:prSet presAssocID="{E5E1B0A3-F77F-420E-9A59-C69F30C3FF1E}" presName="LevelTwoTextNode" presStyleLbl="node2" presStyleIdx="1" presStyleCnt="5" custScaleX="417724" custScaleY="177156" custLinFactNeighborX="31355">
        <dgm:presLayoutVars>
          <dgm:chPref val="3"/>
        </dgm:presLayoutVars>
      </dgm:prSet>
      <dgm:spPr/>
    </dgm:pt>
    <dgm:pt modelId="{45EE514D-5E61-4A3A-9B34-45F2CF1DD283}" type="pres">
      <dgm:prSet presAssocID="{E5E1B0A3-F77F-420E-9A59-C69F30C3FF1E}" presName="level3hierChild" presStyleCnt="0"/>
      <dgm:spPr/>
    </dgm:pt>
    <dgm:pt modelId="{B487093C-E863-4BBB-A2A1-9876BF1107C5}" type="pres">
      <dgm:prSet presAssocID="{983176D6-F3AC-4AAE-93F8-C885FD177826}" presName="root1" presStyleCnt="0"/>
      <dgm:spPr/>
    </dgm:pt>
    <dgm:pt modelId="{545B67D6-0E7F-4F39-A1D3-FDEEB545F48E}" type="pres">
      <dgm:prSet presAssocID="{983176D6-F3AC-4AAE-93F8-C885FD177826}" presName="LevelOneTextNode" presStyleLbl="node0" presStyleIdx="4" presStyleCnt="9" custScaleX="895429" custLinFactNeighborX="18443" custLinFactNeighborY="-11538">
        <dgm:presLayoutVars>
          <dgm:chPref val="3"/>
        </dgm:presLayoutVars>
      </dgm:prSet>
      <dgm:spPr/>
    </dgm:pt>
    <dgm:pt modelId="{2E3D5A7A-9222-4CB0-A86B-432220E22645}" type="pres">
      <dgm:prSet presAssocID="{983176D6-F3AC-4AAE-93F8-C885FD177826}" presName="level2hierChild" presStyleCnt="0"/>
      <dgm:spPr/>
    </dgm:pt>
    <dgm:pt modelId="{B2512FA9-F410-495B-B96A-5B844D939ACF}" type="pres">
      <dgm:prSet presAssocID="{5A37635B-8970-4B6E-8818-34AA487B2047}" presName="conn2-1" presStyleLbl="parChTrans1D2" presStyleIdx="2" presStyleCnt="5"/>
      <dgm:spPr/>
    </dgm:pt>
    <dgm:pt modelId="{6C8772BB-450A-45F8-87C1-E01171A25BA6}" type="pres">
      <dgm:prSet presAssocID="{5A37635B-8970-4B6E-8818-34AA487B2047}" presName="connTx" presStyleLbl="parChTrans1D2" presStyleIdx="2" presStyleCnt="5"/>
      <dgm:spPr/>
    </dgm:pt>
    <dgm:pt modelId="{CEA7C2F6-2BB8-4E38-B06F-148C028197F4}" type="pres">
      <dgm:prSet presAssocID="{823562F2-2124-446E-A1A8-E711B942FD46}" presName="root2" presStyleCnt="0"/>
      <dgm:spPr/>
    </dgm:pt>
    <dgm:pt modelId="{66A570BF-7B51-4A0F-B9C9-E3584FB26115}" type="pres">
      <dgm:prSet presAssocID="{823562F2-2124-446E-A1A8-E711B942FD46}" presName="LevelTwoTextNode" presStyleLbl="node2" presStyleIdx="2" presStyleCnt="5" custScaleX="415278" custScaleY="107503" custLinFactNeighborX="31355">
        <dgm:presLayoutVars>
          <dgm:chPref val="3"/>
        </dgm:presLayoutVars>
      </dgm:prSet>
      <dgm:spPr/>
    </dgm:pt>
    <dgm:pt modelId="{BD6AA6DB-A1B0-49E6-BD46-6DF33EC27FC4}" type="pres">
      <dgm:prSet presAssocID="{823562F2-2124-446E-A1A8-E711B942FD46}" presName="level3hierChild" presStyleCnt="0"/>
      <dgm:spPr/>
    </dgm:pt>
    <dgm:pt modelId="{C1B30049-90F4-4739-97EE-1AB632FABFFD}" type="pres">
      <dgm:prSet presAssocID="{53FDF1DE-18DC-4A2D-9F33-88AB044BDA70}" presName="root1" presStyleCnt="0"/>
      <dgm:spPr/>
    </dgm:pt>
    <dgm:pt modelId="{70E01563-79B4-47E0-A55B-99583A9EF6C9}" type="pres">
      <dgm:prSet presAssocID="{53FDF1DE-18DC-4A2D-9F33-88AB044BDA70}" presName="LevelOneTextNode" presStyleLbl="node0" presStyleIdx="5" presStyleCnt="9" custScaleX="895429" custLinFactNeighborX="18443">
        <dgm:presLayoutVars>
          <dgm:chPref val="3"/>
        </dgm:presLayoutVars>
      </dgm:prSet>
      <dgm:spPr/>
    </dgm:pt>
    <dgm:pt modelId="{D62927EA-70F9-4142-8E1B-829AA150941C}" type="pres">
      <dgm:prSet presAssocID="{53FDF1DE-18DC-4A2D-9F33-88AB044BDA70}" presName="level2hierChild" presStyleCnt="0"/>
      <dgm:spPr/>
    </dgm:pt>
    <dgm:pt modelId="{FEF12346-9B41-4150-BFFA-770748B37F9B}" type="pres">
      <dgm:prSet presAssocID="{110BF048-2B57-47A6-BFBB-5005FBFB2D0C}" presName="root1" presStyleCnt="0"/>
      <dgm:spPr/>
    </dgm:pt>
    <dgm:pt modelId="{884BABD7-580D-4678-AF9C-2396B2C17591}" type="pres">
      <dgm:prSet presAssocID="{110BF048-2B57-47A6-BFBB-5005FBFB2D0C}" presName="LevelOneTextNode" presStyleLbl="node0" presStyleIdx="6" presStyleCnt="9" custScaleX="895429" custScaleY="88402" custLinFactNeighborX="18443">
        <dgm:presLayoutVars>
          <dgm:chPref val="3"/>
        </dgm:presLayoutVars>
      </dgm:prSet>
      <dgm:spPr/>
    </dgm:pt>
    <dgm:pt modelId="{676D2962-C073-4FC9-8566-F82EB44C1FF6}" type="pres">
      <dgm:prSet presAssocID="{110BF048-2B57-47A6-BFBB-5005FBFB2D0C}" presName="level2hierChild" presStyleCnt="0"/>
      <dgm:spPr/>
    </dgm:pt>
    <dgm:pt modelId="{755ACCE3-516E-44AD-82FB-02D096F11B21}" type="pres">
      <dgm:prSet presAssocID="{289B7AAA-8DEB-4C61-8503-59BF83FDE224}" presName="root1" presStyleCnt="0"/>
      <dgm:spPr/>
    </dgm:pt>
    <dgm:pt modelId="{F2FC6503-7579-482D-BE99-63CC50478AEA}" type="pres">
      <dgm:prSet presAssocID="{289B7AAA-8DEB-4C61-8503-59BF83FDE224}" presName="LevelOneTextNode" presStyleLbl="node0" presStyleIdx="7" presStyleCnt="9" custScaleX="895429" custLinFactNeighborX="18443">
        <dgm:presLayoutVars>
          <dgm:chPref val="3"/>
        </dgm:presLayoutVars>
      </dgm:prSet>
      <dgm:spPr/>
    </dgm:pt>
    <dgm:pt modelId="{7E6AFA83-54E2-43AA-960D-09E352899B1A}" type="pres">
      <dgm:prSet presAssocID="{289B7AAA-8DEB-4C61-8503-59BF83FDE224}" presName="level2hierChild" presStyleCnt="0"/>
      <dgm:spPr/>
    </dgm:pt>
    <dgm:pt modelId="{15C68A3F-325B-44B2-A958-3C739E63660F}" type="pres">
      <dgm:prSet presAssocID="{542B1366-BC04-4F33-9E3E-A1D31FA78AC1}" presName="conn2-1" presStyleLbl="parChTrans1D2" presStyleIdx="3" presStyleCnt="5"/>
      <dgm:spPr/>
    </dgm:pt>
    <dgm:pt modelId="{AABEE7F2-1E80-4481-AF95-E8A25376DECA}" type="pres">
      <dgm:prSet presAssocID="{542B1366-BC04-4F33-9E3E-A1D31FA78AC1}" presName="connTx" presStyleLbl="parChTrans1D2" presStyleIdx="3" presStyleCnt="5"/>
      <dgm:spPr/>
    </dgm:pt>
    <dgm:pt modelId="{F62C347F-66FC-4682-B865-C9FEB472265B}" type="pres">
      <dgm:prSet presAssocID="{8D4F38FD-9DA0-4395-A0A7-DFDB77B09CBD}" presName="root2" presStyleCnt="0"/>
      <dgm:spPr/>
    </dgm:pt>
    <dgm:pt modelId="{97FE8ABB-B81D-4567-8C38-2D89EBECA888}" type="pres">
      <dgm:prSet presAssocID="{8D4F38FD-9DA0-4395-A0A7-DFDB77B09CBD}" presName="LevelTwoTextNode" presStyleLbl="node2" presStyleIdx="3" presStyleCnt="5" custScaleX="410288" custScaleY="177156" custLinFactNeighborX="31355">
        <dgm:presLayoutVars>
          <dgm:chPref val="3"/>
        </dgm:presLayoutVars>
      </dgm:prSet>
      <dgm:spPr/>
    </dgm:pt>
    <dgm:pt modelId="{3ACC630A-80E7-4AB2-B30A-78793910824A}" type="pres">
      <dgm:prSet presAssocID="{8D4F38FD-9DA0-4395-A0A7-DFDB77B09CBD}" presName="level3hierChild" presStyleCnt="0"/>
      <dgm:spPr/>
    </dgm:pt>
    <dgm:pt modelId="{26327D81-DAD7-48FD-9CE1-A494A37138C8}" type="pres">
      <dgm:prSet presAssocID="{D41FD2FC-2667-4978-8489-1B9F7B52DA69}" presName="conn2-1" presStyleLbl="parChTrans1D2" presStyleIdx="4" presStyleCnt="5"/>
      <dgm:spPr/>
    </dgm:pt>
    <dgm:pt modelId="{037EAAC4-1516-4C02-A3A9-1955509EEA68}" type="pres">
      <dgm:prSet presAssocID="{D41FD2FC-2667-4978-8489-1B9F7B52DA69}" presName="connTx" presStyleLbl="parChTrans1D2" presStyleIdx="4" presStyleCnt="5"/>
      <dgm:spPr/>
    </dgm:pt>
    <dgm:pt modelId="{5BEB5A85-902D-46AE-9FAA-0958967D854D}" type="pres">
      <dgm:prSet presAssocID="{27A9C1E5-8B61-49C8-8690-C4990A7D53BC}" presName="root2" presStyleCnt="0"/>
      <dgm:spPr/>
    </dgm:pt>
    <dgm:pt modelId="{9CF4AAF9-42F6-4C7F-BAF8-39120C329BB3}" type="pres">
      <dgm:prSet presAssocID="{27A9C1E5-8B61-49C8-8690-C4990A7D53BC}" presName="LevelTwoTextNode" presStyleLbl="node2" presStyleIdx="4" presStyleCnt="5" custScaleX="410859" custScaleY="177156" custLinFactNeighborX="31355">
        <dgm:presLayoutVars>
          <dgm:chPref val="3"/>
        </dgm:presLayoutVars>
      </dgm:prSet>
      <dgm:spPr/>
    </dgm:pt>
    <dgm:pt modelId="{B0E2B9FF-DEE1-41BE-B263-EF408976068F}" type="pres">
      <dgm:prSet presAssocID="{27A9C1E5-8B61-49C8-8690-C4990A7D53BC}" presName="level3hierChild" presStyleCnt="0"/>
      <dgm:spPr/>
    </dgm:pt>
    <dgm:pt modelId="{816C3768-CB76-4330-97AE-1C0820279E7F}" type="pres">
      <dgm:prSet presAssocID="{04CBC1D3-529F-4C4F-A334-6F4A74C2E7BB}" presName="root1" presStyleCnt="0"/>
      <dgm:spPr/>
    </dgm:pt>
    <dgm:pt modelId="{7A5F65B8-7774-4D64-8FF4-B6F10B22C882}" type="pres">
      <dgm:prSet presAssocID="{04CBC1D3-529F-4C4F-A334-6F4A74C2E7BB}" presName="LevelOneTextNode" presStyleLbl="node0" presStyleIdx="8" presStyleCnt="9" custScaleX="895429" custLinFactNeighborX="18443">
        <dgm:presLayoutVars>
          <dgm:chPref val="3"/>
        </dgm:presLayoutVars>
      </dgm:prSet>
      <dgm:spPr/>
    </dgm:pt>
    <dgm:pt modelId="{385696C0-72F7-4BCD-B295-8C2D546D9B9A}" type="pres">
      <dgm:prSet presAssocID="{04CBC1D3-529F-4C4F-A334-6F4A74C2E7BB}" presName="level2hierChild" presStyleCnt="0"/>
      <dgm:spPr/>
    </dgm:pt>
  </dgm:ptLst>
  <dgm:cxnLst>
    <dgm:cxn modelId="{08BA4E1B-3C1A-40D2-B3B1-A2876B504A17}" type="presOf" srcId="{1E2C1C77-50C3-444B-BD6F-941D342D42FE}" destId="{4DD4C0F7-4962-4EEA-BC6D-5B4A4488BE9A}" srcOrd="1" destOrd="0" presId="urn:microsoft.com/office/officeart/2005/8/layout/hierarchy2"/>
    <dgm:cxn modelId="{D3637F20-7D2E-4FBF-BCC2-143B0938E588}" type="presOf" srcId="{983176D6-F3AC-4AAE-93F8-C885FD177826}" destId="{545B67D6-0E7F-4F39-A1D3-FDEEB545F48E}" srcOrd="0" destOrd="0" presId="urn:microsoft.com/office/officeart/2005/8/layout/hierarchy2"/>
    <dgm:cxn modelId="{D5ABFD21-DFF9-43F1-9487-C558759AAE81}" type="presOf" srcId="{27A9C1E5-8B61-49C8-8690-C4990A7D53BC}" destId="{9CF4AAF9-42F6-4C7F-BAF8-39120C329BB3}" srcOrd="0" destOrd="0" presId="urn:microsoft.com/office/officeart/2005/8/layout/hierarchy2"/>
    <dgm:cxn modelId="{71A0BC26-06F1-4DA2-856E-197D79438C51}" srcId="{0A5353DA-A372-4A90-8F15-3F7CA3276442}" destId="{07E92347-B9A8-42D3-B66C-7CF5CBC107D8}" srcOrd="3" destOrd="0" parTransId="{52617CAF-E5F5-46B5-8EEC-FC66643546A1}" sibTransId="{984AC319-B6E1-47D6-AC31-67ABCCC6C093}"/>
    <dgm:cxn modelId="{9A01CC26-5448-4856-AB02-0F793B09EC3D}" srcId="{0A5353DA-A372-4A90-8F15-3F7CA3276442}" destId="{7669F5EF-6893-415F-B7E6-18DE37189FAE}" srcOrd="0" destOrd="0" parTransId="{0D170373-6CA2-433F-8D26-6377A82BC353}" sibTransId="{F58D3C3D-AB80-4E1F-97DB-641C8FBB19C7}"/>
    <dgm:cxn modelId="{3916612F-AFE7-4BAC-81F9-E27E0A2FE09D}" type="presOf" srcId="{389EDC58-2022-475E-9444-65A612A328FC}" destId="{48F01945-53A3-45E8-A4B8-583444DB3646}" srcOrd="0" destOrd="0" presId="urn:microsoft.com/office/officeart/2005/8/layout/hierarchy2"/>
    <dgm:cxn modelId="{04B09E36-00D9-4BEA-9E4E-E3A50F89B474}" srcId="{0A5353DA-A372-4A90-8F15-3F7CA3276442}" destId="{110BF048-2B57-47A6-BFBB-5005FBFB2D0C}" srcOrd="6" destOrd="0" parTransId="{8A86F6A9-D10E-4263-BD98-6EE2AA67420F}" sibTransId="{AC7D523B-20EE-4B0B-A10D-8F298557B5F6}"/>
    <dgm:cxn modelId="{DC889438-6C97-4507-BC7E-42A73A5D35B6}" type="presOf" srcId="{542B1366-BC04-4F33-9E3E-A1D31FA78AC1}" destId="{AABEE7F2-1E80-4481-AF95-E8A25376DECA}" srcOrd="1" destOrd="0" presId="urn:microsoft.com/office/officeart/2005/8/layout/hierarchy2"/>
    <dgm:cxn modelId="{9F286842-93EF-4495-A345-4FE129AD4B3E}" type="presOf" srcId="{0660CB96-AB93-4CD8-B406-514D7E49EB86}" destId="{152F9162-B5AA-4674-87BD-F9FFB557ABF4}" srcOrd="0" destOrd="0" presId="urn:microsoft.com/office/officeart/2005/8/layout/hierarchy2"/>
    <dgm:cxn modelId="{0F9F3D46-F6BC-447D-9CD8-5D767D9E83BF}" srcId="{7669F5EF-6893-415F-B7E6-18DE37189FAE}" destId="{389EDC58-2022-475E-9444-65A612A328FC}" srcOrd="0" destOrd="0" parTransId="{0660CB96-AB93-4CD8-B406-514D7E49EB86}" sibTransId="{BBA0B52A-2A41-4AFB-8B91-5468A86CD0D6}"/>
    <dgm:cxn modelId="{A77CAA48-3CA4-47BA-B7C0-3888FE3C570A}" type="presOf" srcId="{5A37635B-8970-4B6E-8818-34AA487B2047}" destId="{6C8772BB-450A-45F8-87C1-E01171A25BA6}" srcOrd="1" destOrd="0" presId="urn:microsoft.com/office/officeart/2005/8/layout/hierarchy2"/>
    <dgm:cxn modelId="{B268AB48-A80A-4DDD-8AFD-1801F30B5E49}" type="presOf" srcId="{59B611D3-AE03-4705-A91A-0399B4133C4F}" destId="{C4B9DC1A-FE10-4D46-B2B4-554F4D85796E}" srcOrd="0" destOrd="0" presId="urn:microsoft.com/office/officeart/2005/8/layout/hierarchy2"/>
    <dgm:cxn modelId="{9B79564B-24F6-4273-A1E0-B5CF46F4BCB9}" type="presOf" srcId="{04CBC1D3-529F-4C4F-A334-6F4A74C2E7BB}" destId="{7A5F65B8-7774-4D64-8FF4-B6F10B22C882}" srcOrd="0" destOrd="0" presId="urn:microsoft.com/office/officeart/2005/8/layout/hierarchy2"/>
    <dgm:cxn modelId="{537F5D5F-AC1C-427E-A762-E2296ED58BBF}" type="presOf" srcId="{289B7AAA-8DEB-4C61-8503-59BF83FDE224}" destId="{F2FC6503-7579-482D-BE99-63CC50478AEA}" srcOrd="0" destOrd="0" presId="urn:microsoft.com/office/officeart/2005/8/layout/hierarchy2"/>
    <dgm:cxn modelId="{4C22BA67-23FD-4C1E-8265-2E74B8022680}" srcId="{289B7AAA-8DEB-4C61-8503-59BF83FDE224}" destId="{27A9C1E5-8B61-49C8-8690-C4990A7D53BC}" srcOrd="1" destOrd="0" parTransId="{D41FD2FC-2667-4978-8489-1B9F7B52DA69}" sibTransId="{28A0C51F-DEC2-4C9E-98D6-BAF8EA706894}"/>
    <dgm:cxn modelId="{1DBDC768-1B11-4BA3-9F4A-2F1C042D35AC}" type="presOf" srcId="{0A5353DA-A372-4A90-8F15-3F7CA3276442}" destId="{5945B009-2948-4E57-895F-E006F981E571}" srcOrd="0" destOrd="0" presId="urn:microsoft.com/office/officeart/2005/8/layout/hierarchy2"/>
    <dgm:cxn modelId="{B70C0A76-09EE-4735-9546-792BCA007B76}" srcId="{0A5353DA-A372-4A90-8F15-3F7CA3276442}" destId="{983176D6-F3AC-4AAE-93F8-C885FD177826}" srcOrd="4" destOrd="0" parTransId="{66DAED4B-C968-4680-9696-2D22D275FF4F}" sibTransId="{E6D43E1F-D241-4DF6-83F1-C907B5EE36B5}"/>
    <dgm:cxn modelId="{5144387A-A7B4-44C1-A8F0-1F32AC843DE1}" srcId="{0A5353DA-A372-4A90-8F15-3F7CA3276442}" destId="{52B28D36-9AB9-40E1-8F4A-6BDBAE87C117}" srcOrd="2" destOrd="0" parTransId="{1B8208E9-AA8D-47D8-A842-E186AD49752A}" sibTransId="{F3382967-9842-45FA-9136-C1044310B0AB}"/>
    <dgm:cxn modelId="{CEA86081-7B31-4CBC-B2E0-F4BED2CA8143}" type="presOf" srcId="{E5E1B0A3-F77F-420E-9A59-C69F30C3FF1E}" destId="{22927FED-D571-4205-9351-626F6E081012}" srcOrd="0" destOrd="0" presId="urn:microsoft.com/office/officeart/2005/8/layout/hierarchy2"/>
    <dgm:cxn modelId="{96D7FB90-2026-4DDB-A0D2-1FA815A16B57}" type="presOf" srcId="{53FDF1DE-18DC-4A2D-9F33-88AB044BDA70}" destId="{70E01563-79B4-47E0-A55B-99583A9EF6C9}" srcOrd="0" destOrd="0" presId="urn:microsoft.com/office/officeart/2005/8/layout/hierarchy2"/>
    <dgm:cxn modelId="{05EDEE93-5C38-4967-9BA6-F4F7560C40B4}" type="presOf" srcId="{52B28D36-9AB9-40E1-8F4A-6BDBAE87C117}" destId="{C08C3AC7-1994-493B-A091-9152B410846E}" srcOrd="0" destOrd="0" presId="urn:microsoft.com/office/officeart/2005/8/layout/hierarchy2"/>
    <dgm:cxn modelId="{8AD9AC95-5840-4EDF-AB28-217583468A34}" srcId="{07E92347-B9A8-42D3-B66C-7CF5CBC107D8}" destId="{E5E1B0A3-F77F-420E-9A59-C69F30C3FF1E}" srcOrd="0" destOrd="0" parTransId="{1E2C1C77-50C3-444B-BD6F-941D342D42FE}" sibTransId="{A2600919-1C0F-461D-9109-1B3B36E11F1B}"/>
    <dgm:cxn modelId="{CB31399A-8A1E-419F-957D-FB7CC6102A4E}" type="presOf" srcId="{07E92347-B9A8-42D3-B66C-7CF5CBC107D8}" destId="{ED4F8713-A03F-4148-B964-8E13968D51AF}" srcOrd="0" destOrd="0" presId="urn:microsoft.com/office/officeart/2005/8/layout/hierarchy2"/>
    <dgm:cxn modelId="{CB7A8CA0-C247-4BE2-8530-70E4AA6A8224}" type="presOf" srcId="{542B1366-BC04-4F33-9E3E-A1D31FA78AC1}" destId="{15C68A3F-325B-44B2-A958-3C739E63660F}" srcOrd="0" destOrd="0" presId="urn:microsoft.com/office/officeart/2005/8/layout/hierarchy2"/>
    <dgm:cxn modelId="{1319C7A0-4DBE-417E-A506-6C6949DCCBBA}" type="presOf" srcId="{823562F2-2124-446E-A1A8-E711B942FD46}" destId="{66A570BF-7B51-4A0F-B9C9-E3584FB26115}" srcOrd="0" destOrd="0" presId="urn:microsoft.com/office/officeart/2005/8/layout/hierarchy2"/>
    <dgm:cxn modelId="{F41381A2-A980-4568-9B93-6632C4911DC2}" type="presOf" srcId="{D41FD2FC-2667-4978-8489-1B9F7B52DA69}" destId="{037EAAC4-1516-4C02-A3A9-1955509EEA68}" srcOrd="1" destOrd="0" presId="urn:microsoft.com/office/officeart/2005/8/layout/hierarchy2"/>
    <dgm:cxn modelId="{8EA72DAC-6C34-4326-BA1F-81A4EA52482A}" type="presOf" srcId="{110BF048-2B57-47A6-BFBB-5005FBFB2D0C}" destId="{884BABD7-580D-4678-AF9C-2396B2C17591}" srcOrd="0" destOrd="0" presId="urn:microsoft.com/office/officeart/2005/8/layout/hierarchy2"/>
    <dgm:cxn modelId="{41C461B3-8DA5-4D8C-B4FB-12AD09B6F782}" srcId="{0A5353DA-A372-4A90-8F15-3F7CA3276442}" destId="{289B7AAA-8DEB-4C61-8503-59BF83FDE224}" srcOrd="7" destOrd="0" parTransId="{94455DCE-0621-4969-8659-E7558F0B1BE7}" sibTransId="{878C2D06-2780-4BE8-886D-1A3B4BDF73AA}"/>
    <dgm:cxn modelId="{5879B0BF-A63B-4F3F-A2D2-426780B8A46A}" srcId="{0A5353DA-A372-4A90-8F15-3F7CA3276442}" destId="{53FDF1DE-18DC-4A2D-9F33-88AB044BDA70}" srcOrd="5" destOrd="0" parTransId="{56F5A324-1980-44BD-ADED-ADF8086D7FD9}" sibTransId="{0D535C34-D493-4461-B87C-2414EC3175B7}"/>
    <dgm:cxn modelId="{955504C4-49C1-4062-8F61-675BB64F7F11}" srcId="{289B7AAA-8DEB-4C61-8503-59BF83FDE224}" destId="{8D4F38FD-9DA0-4395-A0A7-DFDB77B09CBD}" srcOrd="0" destOrd="0" parTransId="{542B1366-BC04-4F33-9E3E-A1D31FA78AC1}" sibTransId="{1FCF3651-35FD-44D8-98C9-42C6D705323D}"/>
    <dgm:cxn modelId="{A049D3C5-D851-47A4-9781-A858ED11BADB}" type="presOf" srcId="{1E2C1C77-50C3-444B-BD6F-941D342D42FE}" destId="{463341E1-4313-4AAA-A669-C57B08AFE422}" srcOrd="0" destOrd="0" presId="urn:microsoft.com/office/officeart/2005/8/layout/hierarchy2"/>
    <dgm:cxn modelId="{BDB869C7-035A-4CA6-86A2-E5E03BEBB8BB}" srcId="{983176D6-F3AC-4AAE-93F8-C885FD177826}" destId="{823562F2-2124-446E-A1A8-E711B942FD46}" srcOrd="0" destOrd="0" parTransId="{5A37635B-8970-4B6E-8818-34AA487B2047}" sibTransId="{17CC17BB-B755-451B-9492-3AB007CD82DD}"/>
    <dgm:cxn modelId="{2F1CE8D2-69C4-4B15-9BD4-ADA53B9B1CBB}" type="presOf" srcId="{7669F5EF-6893-415F-B7E6-18DE37189FAE}" destId="{BDA0AC8B-991E-4790-9133-40B762CACAE0}" srcOrd="0" destOrd="0" presId="urn:microsoft.com/office/officeart/2005/8/layout/hierarchy2"/>
    <dgm:cxn modelId="{41631DD4-34E3-4DA1-A7E3-65AD9F94D35D}" type="presOf" srcId="{0660CB96-AB93-4CD8-B406-514D7E49EB86}" destId="{772E1D38-9A1D-494B-9028-4A7F805F4F75}" srcOrd="1" destOrd="0" presId="urn:microsoft.com/office/officeart/2005/8/layout/hierarchy2"/>
    <dgm:cxn modelId="{29D2C4D6-E829-450A-AD98-7AB94FC688F1}" type="presOf" srcId="{5A37635B-8970-4B6E-8818-34AA487B2047}" destId="{B2512FA9-F410-495B-B96A-5B844D939ACF}" srcOrd="0" destOrd="0" presId="urn:microsoft.com/office/officeart/2005/8/layout/hierarchy2"/>
    <dgm:cxn modelId="{433637E6-FE17-4FE4-ADF3-E373AE471242}" type="presOf" srcId="{D41FD2FC-2667-4978-8489-1B9F7B52DA69}" destId="{26327D81-DAD7-48FD-9CE1-A494A37138C8}" srcOrd="0" destOrd="0" presId="urn:microsoft.com/office/officeart/2005/8/layout/hierarchy2"/>
    <dgm:cxn modelId="{724BE8EB-055D-49F5-BFD8-ED56C1FFA50B}" type="presOf" srcId="{8D4F38FD-9DA0-4395-A0A7-DFDB77B09CBD}" destId="{97FE8ABB-B81D-4567-8C38-2D89EBECA888}" srcOrd="0" destOrd="0" presId="urn:microsoft.com/office/officeart/2005/8/layout/hierarchy2"/>
    <dgm:cxn modelId="{E7371FF1-B231-4470-B102-E2CD69342AB4}" srcId="{0A5353DA-A372-4A90-8F15-3F7CA3276442}" destId="{04CBC1D3-529F-4C4F-A334-6F4A74C2E7BB}" srcOrd="8" destOrd="0" parTransId="{9C097377-918D-4B03-8F7B-E195DE55F5CC}" sibTransId="{3A568951-3439-427B-BAF0-1E8597C871D8}"/>
    <dgm:cxn modelId="{76EBBEF9-C9D0-47FC-A967-610B7004E6E5}" srcId="{0A5353DA-A372-4A90-8F15-3F7CA3276442}" destId="{59B611D3-AE03-4705-A91A-0399B4133C4F}" srcOrd="1" destOrd="0" parTransId="{51BEA539-9590-4FE1-9281-B7E73B718126}" sibTransId="{5ED248F1-3A32-44F0-8703-87E249355987}"/>
    <dgm:cxn modelId="{484DDE8F-7329-4149-965F-EB06E8E1B186}" type="presParOf" srcId="{5945B009-2948-4E57-895F-E006F981E571}" destId="{E7E6C64E-B12B-4F63-94D7-9007344E9436}" srcOrd="0" destOrd="0" presId="urn:microsoft.com/office/officeart/2005/8/layout/hierarchy2"/>
    <dgm:cxn modelId="{EE7B9FB1-970C-4C33-A9C7-07E78B363322}" type="presParOf" srcId="{E7E6C64E-B12B-4F63-94D7-9007344E9436}" destId="{BDA0AC8B-991E-4790-9133-40B762CACAE0}" srcOrd="0" destOrd="0" presId="urn:microsoft.com/office/officeart/2005/8/layout/hierarchy2"/>
    <dgm:cxn modelId="{6AD094AB-C4D1-4A0C-B13A-3A8818710A57}" type="presParOf" srcId="{E7E6C64E-B12B-4F63-94D7-9007344E9436}" destId="{C5613F0F-8F35-4EB6-B01B-DF9C5AB0C264}" srcOrd="1" destOrd="0" presId="urn:microsoft.com/office/officeart/2005/8/layout/hierarchy2"/>
    <dgm:cxn modelId="{78E73C4D-A862-4ACF-A0D2-67649CA402F6}" type="presParOf" srcId="{C5613F0F-8F35-4EB6-B01B-DF9C5AB0C264}" destId="{152F9162-B5AA-4674-87BD-F9FFB557ABF4}" srcOrd="0" destOrd="0" presId="urn:microsoft.com/office/officeart/2005/8/layout/hierarchy2"/>
    <dgm:cxn modelId="{D526A3F3-9FD4-422F-8FE3-4B0CC3CFBDB5}" type="presParOf" srcId="{152F9162-B5AA-4674-87BD-F9FFB557ABF4}" destId="{772E1D38-9A1D-494B-9028-4A7F805F4F75}" srcOrd="0" destOrd="0" presId="urn:microsoft.com/office/officeart/2005/8/layout/hierarchy2"/>
    <dgm:cxn modelId="{7E035069-63C2-499C-BF1B-AD6E12CB7047}" type="presParOf" srcId="{C5613F0F-8F35-4EB6-B01B-DF9C5AB0C264}" destId="{CB1B256D-7BBE-4F63-B5A7-16C017B020BC}" srcOrd="1" destOrd="0" presId="urn:microsoft.com/office/officeart/2005/8/layout/hierarchy2"/>
    <dgm:cxn modelId="{2A277ACB-ACC2-43FE-B926-E202F7FE89C6}" type="presParOf" srcId="{CB1B256D-7BBE-4F63-B5A7-16C017B020BC}" destId="{48F01945-53A3-45E8-A4B8-583444DB3646}" srcOrd="0" destOrd="0" presId="urn:microsoft.com/office/officeart/2005/8/layout/hierarchy2"/>
    <dgm:cxn modelId="{9D4F3C65-B6D1-4EE1-9181-6080A2E4C41B}" type="presParOf" srcId="{CB1B256D-7BBE-4F63-B5A7-16C017B020BC}" destId="{76B01EE8-085B-443F-B080-A3FE7DE18211}" srcOrd="1" destOrd="0" presId="urn:microsoft.com/office/officeart/2005/8/layout/hierarchy2"/>
    <dgm:cxn modelId="{4532C361-80F3-454F-B0F9-F355780B63E2}" type="presParOf" srcId="{5945B009-2948-4E57-895F-E006F981E571}" destId="{844FE51F-5E54-47DC-A0E0-1FB9D3CA358B}" srcOrd="1" destOrd="0" presId="urn:microsoft.com/office/officeart/2005/8/layout/hierarchy2"/>
    <dgm:cxn modelId="{3C3D7823-10AE-4D20-955A-5C4965D7DE68}" type="presParOf" srcId="{844FE51F-5E54-47DC-A0E0-1FB9D3CA358B}" destId="{C4B9DC1A-FE10-4D46-B2B4-554F4D85796E}" srcOrd="0" destOrd="0" presId="urn:microsoft.com/office/officeart/2005/8/layout/hierarchy2"/>
    <dgm:cxn modelId="{E43BE39E-B77D-4AB9-AF8B-BD04CDF20311}" type="presParOf" srcId="{844FE51F-5E54-47DC-A0E0-1FB9D3CA358B}" destId="{D2ECDC99-AFD7-4022-9437-DA676375A41D}" srcOrd="1" destOrd="0" presId="urn:microsoft.com/office/officeart/2005/8/layout/hierarchy2"/>
    <dgm:cxn modelId="{5F3517AE-089F-4CDE-B3E8-FB81D1D11772}" type="presParOf" srcId="{5945B009-2948-4E57-895F-E006F981E571}" destId="{AEEA9ECF-E0D8-4763-8F87-04D8E67FC678}" srcOrd="2" destOrd="0" presId="urn:microsoft.com/office/officeart/2005/8/layout/hierarchy2"/>
    <dgm:cxn modelId="{DEA10262-C8FE-4282-A060-901D7AAD473A}" type="presParOf" srcId="{AEEA9ECF-E0D8-4763-8F87-04D8E67FC678}" destId="{C08C3AC7-1994-493B-A091-9152B410846E}" srcOrd="0" destOrd="0" presId="urn:microsoft.com/office/officeart/2005/8/layout/hierarchy2"/>
    <dgm:cxn modelId="{834E8668-4D6F-4B4B-8056-01B08663A3D7}" type="presParOf" srcId="{AEEA9ECF-E0D8-4763-8F87-04D8E67FC678}" destId="{4B8AB328-AAD1-414E-A14F-1D35EFA66B1A}" srcOrd="1" destOrd="0" presId="urn:microsoft.com/office/officeart/2005/8/layout/hierarchy2"/>
    <dgm:cxn modelId="{F2CEF775-CB9F-4E9C-86BA-C55EBB077EF9}" type="presParOf" srcId="{5945B009-2948-4E57-895F-E006F981E571}" destId="{059FA936-C537-45C0-A3DB-9273CAFA81B3}" srcOrd="3" destOrd="0" presId="urn:microsoft.com/office/officeart/2005/8/layout/hierarchy2"/>
    <dgm:cxn modelId="{A642D48F-13B9-4226-AEF5-7564B8818CA1}" type="presParOf" srcId="{059FA936-C537-45C0-A3DB-9273CAFA81B3}" destId="{ED4F8713-A03F-4148-B964-8E13968D51AF}" srcOrd="0" destOrd="0" presId="urn:microsoft.com/office/officeart/2005/8/layout/hierarchy2"/>
    <dgm:cxn modelId="{4848357A-7F9C-41E3-8987-02C2BBCCD615}" type="presParOf" srcId="{059FA936-C537-45C0-A3DB-9273CAFA81B3}" destId="{868E9C98-912B-40D9-AB49-40A35E59792B}" srcOrd="1" destOrd="0" presId="urn:microsoft.com/office/officeart/2005/8/layout/hierarchy2"/>
    <dgm:cxn modelId="{7CCC6797-2E07-4315-9AC2-C8D23182F99D}" type="presParOf" srcId="{868E9C98-912B-40D9-AB49-40A35E59792B}" destId="{463341E1-4313-4AAA-A669-C57B08AFE422}" srcOrd="0" destOrd="0" presId="urn:microsoft.com/office/officeart/2005/8/layout/hierarchy2"/>
    <dgm:cxn modelId="{41C3A44D-70B6-4B43-ABD3-0036327DF2FF}" type="presParOf" srcId="{463341E1-4313-4AAA-A669-C57B08AFE422}" destId="{4DD4C0F7-4962-4EEA-BC6D-5B4A4488BE9A}" srcOrd="0" destOrd="0" presId="urn:microsoft.com/office/officeart/2005/8/layout/hierarchy2"/>
    <dgm:cxn modelId="{B016C0C4-A63A-4FFD-B81B-B61248152337}" type="presParOf" srcId="{868E9C98-912B-40D9-AB49-40A35E59792B}" destId="{CDF33D94-529B-478C-834E-9322C10CE2A7}" srcOrd="1" destOrd="0" presId="urn:microsoft.com/office/officeart/2005/8/layout/hierarchy2"/>
    <dgm:cxn modelId="{701764FF-C276-47A8-9C24-A3C72F88CEDE}" type="presParOf" srcId="{CDF33D94-529B-478C-834E-9322C10CE2A7}" destId="{22927FED-D571-4205-9351-626F6E081012}" srcOrd="0" destOrd="0" presId="urn:microsoft.com/office/officeart/2005/8/layout/hierarchy2"/>
    <dgm:cxn modelId="{8425C389-A90D-4156-8F8A-B5BB1B7F3184}" type="presParOf" srcId="{CDF33D94-529B-478C-834E-9322C10CE2A7}" destId="{45EE514D-5E61-4A3A-9B34-45F2CF1DD283}" srcOrd="1" destOrd="0" presId="urn:microsoft.com/office/officeart/2005/8/layout/hierarchy2"/>
    <dgm:cxn modelId="{6FE5352A-4BB2-4BED-B3EB-3CEA6173E398}" type="presParOf" srcId="{5945B009-2948-4E57-895F-E006F981E571}" destId="{B487093C-E863-4BBB-A2A1-9876BF1107C5}" srcOrd="4" destOrd="0" presId="urn:microsoft.com/office/officeart/2005/8/layout/hierarchy2"/>
    <dgm:cxn modelId="{D1E93D7F-49BF-4B1E-AF3C-53D4A1D8A9B7}" type="presParOf" srcId="{B487093C-E863-4BBB-A2A1-9876BF1107C5}" destId="{545B67D6-0E7F-4F39-A1D3-FDEEB545F48E}" srcOrd="0" destOrd="0" presId="urn:microsoft.com/office/officeart/2005/8/layout/hierarchy2"/>
    <dgm:cxn modelId="{A69081BE-41DB-42F4-871D-8CB63A51DD0B}" type="presParOf" srcId="{B487093C-E863-4BBB-A2A1-9876BF1107C5}" destId="{2E3D5A7A-9222-4CB0-A86B-432220E22645}" srcOrd="1" destOrd="0" presId="urn:microsoft.com/office/officeart/2005/8/layout/hierarchy2"/>
    <dgm:cxn modelId="{81EB84AF-BF37-447B-BB66-FE9A46060352}" type="presParOf" srcId="{2E3D5A7A-9222-4CB0-A86B-432220E22645}" destId="{B2512FA9-F410-495B-B96A-5B844D939ACF}" srcOrd="0" destOrd="0" presId="urn:microsoft.com/office/officeart/2005/8/layout/hierarchy2"/>
    <dgm:cxn modelId="{36CA7FD2-F7F3-4A72-ADAA-85552A1A6516}" type="presParOf" srcId="{B2512FA9-F410-495B-B96A-5B844D939ACF}" destId="{6C8772BB-450A-45F8-87C1-E01171A25BA6}" srcOrd="0" destOrd="0" presId="urn:microsoft.com/office/officeart/2005/8/layout/hierarchy2"/>
    <dgm:cxn modelId="{E44AE170-B0A3-46D6-A064-FB44E2B625C5}" type="presParOf" srcId="{2E3D5A7A-9222-4CB0-A86B-432220E22645}" destId="{CEA7C2F6-2BB8-4E38-B06F-148C028197F4}" srcOrd="1" destOrd="0" presId="urn:microsoft.com/office/officeart/2005/8/layout/hierarchy2"/>
    <dgm:cxn modelId="{9F33C2EF-B5DE-4673-8251-3F36EA0F3E55}" type="presParOf" srcId="{CEA7C2F6-2BB8-4E38-B06F-148C028197F4}" destId="{66A570BF-7B51-4A0F-B9C9-E3584FB26115}" srcOrd="0" destOrd="0" presId="urn:microsoft.com/office/officeart/2005/8/layout/hierarchy2"/>
    <dgm:cxn modelId="{CD5AC2F0-C5AD-45EB-91A6-D2E2CEF5FF42}" type="presParOf" srcId="{CEA7C2F6-2BB8-4E38-B06F-148C028197F4}" destId="{BD6AA6DB-A1B0-49E6-BD46-6DF33EC27FC4}" srcOrd="1" destOrd="0" presId="urn:microsoft.com/office/officeart/2005/8/layout/hierarchy2"/>
    <dgm:cxn modelId="{786E050B-E0F0-4EBC-B067-C042C9FADCCF}" type="presParOf" srcId="{5945B009-2948-4E57-895F-E006F981E571}" destId="{C1B30049-90F4-4739-97EE-1AB632FABFFD}" srcOrd="5" destOrd="0" presId="urn:microsoft.com/office/officeart/2005/8/layout/hierarchy2"/>
    <dgm:cxn modelId="{235F4FE1-9C4C-4FDA-AC76-F4D343FB2760}" type="presParOf" srcId="{C1B30049-90F4-4739-97EE-1AB632FABFFD}" destId="{70E01563-79B4-47E0-A55B-99583A9EF6C9}" srcOrd="0" destOrd="0" presId="urn:microsoft.com/office/officeart/2005/8/layout/hierarchy2"/>
    <dgm:cxn modelId="{A15D3257-95F8-44E5-AA67-7AAD0036AAA4}" type="presParOf" srcId="{C1B30049-90F4-4739-97EE-1AB632FABFFD}" destId="{D62927EA-70F9-4142-8E1B-829AA150941C}" srcOrd="1" destOrd="0" presId="urn:microsoft.com/office/officeart/2005/8/layout/hierarchy2"/>
    <dgm:cxn modelId="{087CF38A-5A16-45FC-B4A1-8B80436A9FB7}" type="presParOf" srcId="{5945B009-2948-4E57-895F-E006F981E571}" destId="{FEF12346-9B41-4150-BFFA-770748B37F9B}" srcOrd="6" destOrd="0" presId="urn:microsoft.com/office/officeart/2005/8/layout/hierarchy2"/>
    <dgm:cxn modelId="{809C21D2-E632-4CDB-B655-5001DB391032}" type="presParOf" srcId="{FEF12346-9B41-4150-BFFA-770748B37F9B}" destId="{884BABD7-580D-4678-AF9C-2396B2C17591}" srcOrd="0" destOrd="0" presId="urn:microsoft.com/office/officeart/2005/8/layout/hierarchy2"/>
    <dgm:cxn modelId="{64AF9711-0C61-4F19-A602-D12925EADB8A}" type="presParOf" srcId="{FEF12346-9B41-4150-BFFA-770748B37F9B}" destId="{676D2962-C073-4FC9-8566-F82EB44C1FF6}" srcOrd="1" destOrd="0" presId="urn:microsoft.com/office/officeart/2005/8/layout/hierarchy2"/>
    <dgm:cxn modelId="{F75B1006-713B-4367-8663-D3279995EB4B}" type="presParOf" srcId="{5945B009-2948-4E57-895F-E006F981E571}" destId="{755ACCE3-516E-44AD-82FB-02D096F11B21}" srcOrd="7" destOrd="0" presId="urn:microsoft.com/office/officeart/2005/8/layout/hierarchy2"/>
    <dgm:cxn modelId="{B3E2979F-DB8B-4A0F-BBE7-EBE661F1B714}" type="presParOf" srcId="{755ACCE3-516E-44AD-82FB-02D096F11B21}" destId="{F2FC6503-7579-482D-BE99-63CC50478AEA}" srcOrd="0" destOrd="0" presId="urn:microsoft.com/office/officeart/2005/8/layout/hierarchy2"/>
    <dgm:cxn modelId="{47AE8CD4-B67A-46F0-AF9B-A5A20FAD658C}" type="presParOf" srcId="{755ACCE3-516E-44AD-82FB-02D096F11B21}" destId="{7E6AFA83-54E2-43AA-960D-09E352899B1A}" srcOrd="1" destOrd="0" presId="urn:microsoft.com/office/officeart/2005/8/layout/hierarchy2"/>
    <dgm:cxn modelId="{992695D9-68C1-452B-85A9-17B8E048CC51}" type="presParOf" srcId="{7E6AFA83-54E2-43AA-960D-09E352899B1A}" destId="{15C68A3F-325B-44B2-A958-3C739E63660F}" srcOrd="0" destOrd="0" presId="urn:microsoft.com/office/officeart/2005/8/layout/hierarchy2"/>
    <dgm:cxn modelId="{2CB0BFB0-95FF-4F78-9373-CC2516D07961}" type="presParOf" srcId="{15C68A3F-325B-44B2-A958-3C739E63660F}" destId="{AABEE7F2-1E80-4481-AF95-E8A25376DECA}" srcOrd="0" destOrd="0" presId="urn:microsoft.com/office/officeart/2005/8/layout/hierarchy2"/>
    <dgm:cxn modelId="{D476DCDE-8F1F-457A-B2B3-81A8C86AAE80}" type="presParOf" srcId="{7E6AFA83-54E2-43AA-960D-09E352899B1A}" destId="{F62C347F-66FC-4682-B865-C9FEB472265B}" srcOrd="1" destOrd="0" presId="urn:microsoft.com/office/officeart/2005/8/layout/hierarchy2"/>
    <dgm:cxn modelId="{9432FC33-3927-4DD6-A0EE-B89A12441600}" type="presParOf" srcId="{F62C347F-66FC-4682-B865-C9FEB472265B}" destId="{97FE8ABB-B81D-4567-8C38-2D89EBECA888}" srcOrd="0" destOrd="0" presId="urn:microsoft.com/office/officeart/2005/8/layout/hierarchy2"/>
    <dgm:cxn modelId="{4241766A-B430-47EA-B856-DBCD1D947CEE}" type="presParOf" srcId="{F62C347F-66FC-4682-B865-C9FEB472265B}" destId="{3ACC630A-80E7-4AB2-B30A-78793910824A}" srcOrd="1" destOrd="0" presId="urn:microsoft.com/office/officeart/2005/8/layout/hierarchy2"/>
    <dgm:cxn modelId="{BC9B8604-72E3-46AE-B035-360D4F50C347}" type="presParOf" srcId="{7E6AFA83-54E2-43AA-960D-09E352899B1A}" destId="{26327D81-DAD7-48FD-9CE1-A494A37138C8}" srcOrd="2" destOrd="0" presId="urn:microsoft.com/office/officeart/2005/8/layout/hierarchy2"/>
    <dgm:cxn modelId="{6A3D5D69-6B3E-4F86-9896-097B67625875}" type="presParOf" srcId="{26327D81-DAD7-48FD-9CE1-A494A37138C8}" destId="{037EAAC4-1516-4C02-A3A9-1955509EEA68}" srcOrd="0" destOrd="0" presId="urn:microsoft.com/office/officeart/2005/8/layout/hierarchy2"/>
    <dgm:cxn modelId="{E2AE6AFE-AA0B-4096-83F3-3A9056BDBA54}" type="presParOf" srcId="{7E6AFA83-54E2-43AA-960D-09E352899B1A}" destId="{5BEB5A85-902D-46AE-9FAA-0958967D854D}" srcOrd="3" destOrd="0" presId="urn:microsoft.com/office/officeart/2005/8/layout/hierarchy2"/>
    <dgm:cxn modelId="{24144211-3426-45E0-96AC-106B6CFCFBDE}" type="presParOf" srcId="{5BEB5A85-902D-46AE-9FAA-0958967D854D}" destId="{9CF4AAF9-42F6-4C7F-BAF8-39120C329BB3}" srcOrd="0" destOrd="0" presId="urn:microsoft.com/office/officeart/2005/8/layout/hierarchy2"/>
    <dgm:cxn modelId="{AF095856-9FAD-4F36-9089-B3DF82D2E45A}" type="presParOf" srcId="{5BEB5A85-902D-46AE-9FAA-0958967D854D}" destId="{B0E2B9FF-DEE1-41BE-B263-EF408976068F}" srcOrd="1" destOrd="0" presId="urn:microsoft.com/office/officeart/2005/8/layout/hierarchy2"/>
    <dgm:cxn modelId="{CDA831CF-F73B-439B-AE4D-88F65DDEA7E1}" type="presParOf" srcId="{5945B009-2948-4E57-895F-E006F981E571}" destId="{816C3768-CB76-4330-97AE-1C0820279E7F}" srcOrd="8" destOrd="0" presId="urn:microsoft.com/office/officeart/2005/8/layout/hierarchy2"/>
    <dgm:cxn modelId="{675DDF7B-240F-4C55-939B-B2A68E1909BD}" type="presParOf" srcId="{816C3768-CB76-4330-97AE-1C0820279E7F}" destId="{7A5F65B8-7774-4D64-8FF4-B6F10B22C882}" srcOrd="0" destOrd="0" presId="urn:microsoft.com/office/officeart/2005/8/layout/hierarchy2"/>
    <dgm:cxn modelId="{EB32DE74-E42F-47E9-AFCE-C4D1EEFFDE70}" type="presParOf" srcId="{816C3768-CB76-4330-97AE-1C0820279E7F}" destId="{385696C0-72F7-4BCD-B295-8C2D546D9B9A}"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D6F2A-1EDF-4B2C-B243-95544B6BFB0D}">
      <dsp:nvSpPr>
        <dsp:cNvPr id="0" name=""/>
        <dsp:cNvSpPr/>
      </dsp:nvSpPr>
      <dsp:spPr>
        <a:xfrm>
          <a:off x="900562" y="136716"/>
          <a:ext cx="2006693" cy="2006693"/>
        </a:xfrm>
        <a:prstGeom prst="ellipse">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endParaRPr kumimoji="1" lang="ja-JP" altLang="en-US" sz="1000" b="1" kern="1200"/>
        </a:p>
      </dsp:txBody>
      <dsp:txXfrm>
        <a:off x="1377152" y="287218"/>
        <a:ext cx="1053513" cy="341137"/>
      </dsp:txXfrm>
    </dsp:sp>
    <dsp:sp modelId="{14CADC5A-CA8C-4791-BFAB-4E33EE9647FB}">
      <dsp:nvSpPr>
        <dsp:cNvPr id="0" name=""/>
        <dsp:cNvSpPr/>
      </dsp:nvSpPr>
      <dsp:spPr>
        <a:xfrm>
          <a:off x="1501848" y="749061"/>
          <a:ext cx="769713" cy="76971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endParaRPr kumimoji="1" lang="ja-JP" altLang="en-US" sz="800" b="1" kern="1200"/>
        </a:p>
      </dsp:txBody>
      <dsp:txXfrm>
        <a:off x="1614570" y="941489"/>
        <a:ext cx="544269" cy="3848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D6F2A-1EDF-4B2C-B243-95544B6BFB0D}">
      <dsp:nvSpPr>
        <dsp:cNvPr id="0" name=""/>
        <dsp:cNvSpPr/>
      </dsp:nvSpPr>
      <dsp:spPr>
        <a:xfrm>
          <a:off x="927501" y="136716"/>
          <a:ext cx="1952813" cy="2006693"/>
        </a:xfrm>
        <a:prstGeom prst="ellipse">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endParaRPr kumimoji="1" lang="ja-JP" altLang="en-US" sz="1200" b="1" kern="1200"/>
        </a:p>
      </dsp:txBody>
      <dsp:txXfrm>
        <a:off x="1391294" y="287218"/>
        <a:ext cx="1025227" cy="341137"/>
      </dsp:txXfrm>
    </dsp:sp>
    <dsp:sp modelId="{14CADC5A-CA8C-4791-BFAB-4E33EE9647FB}">
      <dsp:nvSpPr>
        <dsp:cNvPr id="0" name=""/>
        <dsp:cNvSpPr/>
      </dsp:nvSpPr>
      <dsp:spPr>
        <a:xfrm>
          <a:off x="1261425" y="535573"/>
          <a:ext cx="1250557" cy="125055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endParaRPr kumimoji="1" lang="ja-JP" altLang="en-US" sz="2200" b="1" kern="1200"/>
        </a:p>
      </dsp:txBody>
      <dsp:txXfrm>
        <a:off x="1444565" y="848212"/>
        <a:ext cx="884277" cy="6252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FA313-B038-4F58-A462-87ABD596EC27}">
      <dsp:nvSpPr>
        <dsp:cNvPr id="0" name=""/>
        <dsp:cNvSpPr/>
      </dsp:nvSpPr>
      <dsp:spPr>
        <a:xfrm rot="5400000">
          <a:off x="6079096" y="-4092958"/>
          <a:ext cx="1469397" cy="9704109"/>
        </a:xfrm>
        <a:prstGeom prst="round2Same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rtl="0">
            <a:lnSpc>
              <a:spcPct val="90000"/>
            </a:lnSpc>
            <a:spcBef>
              <a:spcPct val="0"/>
            </a:spcBef>
            <a:spcAft>
              <a:spcPct val="15000"/>
            </a:spcAft>
            <a:buChar char="•"/>
          </a:pPr>
          <a:endParaRPr kumimoji="1" lang="ja-JP" altLang="en-US" sz="6500" kern="1200"/>
        </a:p>
      </dsp:txBody>
      <dsp:txXfrm rot="-5400000">
        <a:off x="1961740" y="96128"/>
        <a:ext cx="9632379" cy="1325937"/>
      </dsp:txXfrm>
    </dsp:sp>
    <dsp:sp modelId="{7CEA685B-6EC7-4327-BB58-2EAE97720C36}">
      <dsp:nvSpPr>
        <dsp:cNvPr id="0" name=""/>
        <dsp:cNvSpPr/>
      </dsp:nvSpPr>
      <dsp:spPr>
        <a:xfrm>
          <a:off x="0" y="101"/>
          <a:ext cx="1961028" cy="15179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a:t>研究者</a:t>
          </a:r>
        </a:p>
      </dsp:txBody>
      <dsp:txXfrm>
        <a:off x="74102" y="74203"/>
        <a:ext cx="1812824" cy="1369786"/>
      </dsp:txXfrm>
    </dsp:sp>
    <dsp:sp modelId="{538231F7-427F-46FD-B476-1572B117BC67}">
      <dsp:nvSpPr>
        <dsp:cNvPr id="0" name=""/>
        <dsp:cNvSpPr/>
      </dsp:nvSpPr>
      <dsp:spPr>
        <a:xfrm rot="5400000">
          <a:off x="6023784" y="-2311006"/>
          <a:ext cx="1584914" cy="9719506"/>
        </a:xfrm>
        <a:prstGeom prst="round2Same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a:lnSpc>
              <a:spcPct val="90000"/>
            </a:lnSpc>
            <a:spcBef>
              <a:spcPct val="0"/>
            </a:spcBef>
            <a:spcAft>
              <a:spcPct val="15000"/>
            </a:spcAft>
            <a:buChar char="•"/>
          </a:pPr>
          <a:endParaRPr kumimoji="1" lang="ja-JP" altLang="en-US" sz="6500" kern="1200"/>
        </a:p>
      </dsp:txBody>
      <dsp:txXfrm rot="-5400000">
        <a:off x="1956489" y="1833658"/>
        <a:ext cx="9642137" cy="1430176"/>
      </dsp:txXfrm>
    </dsp:sp>
    <dsp:sp modelId="{DF02BFDA-C79A-4117-AA13-28301CAE703F}">
      <dsp:nvSpPr>
        <dsp:cNvPr id="0" name=""/>
        <dsp:cNvSpPr/>
      </dsp:nvSpPr>
      <dsp:spPr>
        <a:xfrm>
          <a:off x="712" y="1789751"/>
          <a:ext cx="1955775" cy="15179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a:t>研究データ</a:t>
          </a:r>
        </a:p>
      </dsp:txBody>
      <dsp:txXfrm>
        <a:off x="74814" y="1863853"/>
        <a:ext cx="1807571" cy="1369786"/>
      </dsp:txXfrm>
    </dsp:sp>
    <dsp:sp modelId="{91F527E2-AFAF-4EC4-9C1C-CE7B4A98A5E9}">
      <dsp:nvSpPr>
        <dsp:cNvPr id="0" name=""/>
        <dsp:cNvSpPr/>
      </dsp:nvSpPr>
      <dsp:spPr>
        <a:xfrm rot="5400000">
          <a:off x="6087424" y="-514459"/>
          <a:ext cx="1469397" cy="9705711"/>
        </a:xfrm>
        <a:prstGeom prst="round2Same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a:lnSpc>
              <a:spcPct val="90000"/>
            </a:lnSpc>
            <a:spcBef>
              <a:spcPct val="0"/>
            </a:spcBef>
            <a:spcAft>
              <a:spcPct val="15000"/>
            </a:spcAft>
            <a:buChar char="•"/>
          </a:pPr>
          <a:endParaRPr kumimoji="1" lang="ja-JP" altLang="en-US" sz="6500" kern="1200"/>
        </a:p>
      </dsp:txBody>
      <dsp:txXfrm rot="-5400000">
        <a:off x="1969267" y="3675428"/>
        <a:ext cx="9633981" cy="1325937"/>
      </dsp:txXfrm>
    </dsp:sp>
    <dsp:sp modelId="{35B297DE-14A2-4D7B-B5B5-78C34EDA0647}">
      <dsp:nvSpPr>
        <dsp:cNvPr id="0" name=""/>
        <dsp:cNvSpPr/>
      </dsp:nvSpPr>
      <dsp:spPr>
        <a:xfrm>
          <a:off x="712" y="3579401"/>
          <a:ext cx="1968555" cy="15179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a:t>研究データ管理</a:t>
          </a:r>
        </a:p>
      </dsp:txBody>
      <dsp:txXfrm>
        <a:off x="74814" y="3653503"/>
        <a:ext cx="1820351" cy="13697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E175F2-29AA-4F18-8C30-37729240AEFC}">
      <dsp:nvSpPr>
        <dsp:cNvPr id="0" name=""/>
        <dsp:cNvSpPr/>
      </dsp:nvSpPr>
      <dsp:spPr>
        <a:xfrm>
          <a:off x="556647" y="-91591"/>
          <a:ext cx="2022981" cy="2022981"/>
        </a:xfrm>
        <a:prstGeom prst="circularArrow">
          <a:avLst>
            <a:gd name="adj1" fmla="val 5544"/>
            <a:gd name="adj2" fmla="val 330680"/>
            <a:gd name="adj3" fmla="val 14193129"/>
            <a:gd name="adj4" fmla="val 17136945"/>
            <a:gd name="adj5" fmla="val 5757"/>
          </a:avLst>
        </a:prstGeom>
        <a:solidFill>
          <a:schemeClr val="accent2">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0C6B01B-5EF9-47D4-8243-D088879AD443}">
      <dsp:nvSpPr>
        <dsp:cNvPr id="0" name=""/>
        <dsp:cNvSpPr/>
      </dsp:nvSpPr>
      <dsp:spPr>
        <a:xfrm>
          <a:off x="1182280" y="19923"/>
          <a:ext cx="771715" cy="180006"/>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研究計画</a:t>
          </a:r>
        </a:p>
      </dsp:txBody>
      <dsp:txXfrm>
        <a:off x="1191067" y="28710"/>
        <a:ext cx="754141" cy="162432"/>
      </dsp:txXfrm>
    </dsp:sp>
    <dsp:sp modelId="{B84A5595-6B2C-4E2A-9700-4CDECD861675}">
      <dsp:nvSpPr>
        <dsp:cNvPr id="0" name=""/>
        <dsp:cNvSpPr/>
      </dsp:nvSpPr>
      <dsp:spPr>
        <a:xfrm>
          <a:off x="1700437" y="274102"/>
          <a:ext cx="848889" cy="180006"/>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取得・収集</a:t>
          </a:r>
        </a:p>
      </dsp:txBody>
      <dsp:txXfrm>
        <a:off x="1709224" y="282889"/>
        <a:ext cx="831315" cy="162432"/>
      </dsp:txXfrm>
    </dsp:sp>
    <dsp:sp modelId="{7A406C44-A0F1-402E-9ABC-633467813577}">
      <dsp:nvSpPr>
        <dsp:cNvPr id="0" name=""/>
        <dsp:cNvSpPr/>
      </dsp:nvSpPr>
      <dsp:spPr>
        <a:xfrm>
          <a:off x="2002737" y="616019"/>
          <a:ext cx="771715" cy="180006"/>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生成</a:t>
          </a:r>
        </a:p>
      </dsp:txBody>
      <dsp:txXfrm>
        <a:off x="2011524" y="624806"/>
        <a:ext cx="754141" cy="162432"/>
      </dsp:txXfrm>
    </dsp:sp>
    <dsp:sp modelId="{CB49BEAC-FA56-44E6-8ACC-EEF1CC233D68}">
      <dsp:nvSpPr>
        <dsp:cNvPr id="0" name=""/>
        <dsp:cNvSpPr/>
      </dsp:nvSpPr>
      <dsp:spPr>
        <a:xfrm>
          <a:off x="1964151" y="1079641"/>
          <a:ext cx="848889" cy="180006"/>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解析・加工</a:t>
          </a:r>
        </a:p>
      </dsp:txBody>
      <dsp:txXfrm>
        <a:off x="1972938" y="1088428"/>
        <a:ext cx="831315" cy="162432"/>
      </dsp:txXfrm>
    </dsp:sp>
    <dsp:sp modelId="{5CECA22A-59F9-4426-8FFB-631F17A9C370}">
      <dsp:nvSpPr>
        <dsp:cNvPr id="0" name=""/>
        <dsp:cNvSpPr/>
      </dsp:nvSpPr>
      <dsp:spPr>
        <a:xfrm>
          <a:off x="1739007" y="1461562"/>
          <a:ext cx="771715" cy="180006"/>
        </a:xfrm>
        <a:prstGeom prst="round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保存</a:t>
          </a:r>
        </a:p>
      </dsp:txBody>
      <dsp:txXfrm>
        <a:off x="1747794" y="1470349"/>
        <a:ext cx="754141" cy="162432"/>
      </dsp:txXfrm>
    </dsp:sp>
    <dsp:sp modelId="{827DADF2-36F5-44A7-BF9D-EDFDAA994E2F}">
      <dsp:nvSpPr>
        <dsp:cNvPr id="0" name=""/>
        <dsp:cNvSpPr/>
      </dsp:nvSpPr>
      <dsp:spPr>
        <a:xfrm>
          <a:off x="1182280" y="1745281"/>
          <a:ext cx="771715" cy="180006"/>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共有</a:t>
          </a:r>
        </a:p>
      </dsp:txBody>
      <dsp:txXfrm>
        <a:off x="1191067" y="1754068"/>
        <a:ext cx="754141" cy="162432"/>
      </dsp:txXfrm>
    </dsp:sp>
    <dsp:sp modelId="{7698D97E-73B3-4DEC-8CD8-C0FD6419F201}">
      <dsp:nvSpPr>
        <dsp:cNvPr id="0" name=""/>
        <dsp:cNvSpPr/>
      </dsp:nvSpPr>
      <dsp:spPr>
        <a:xfrm>
          <a:off x="605672" y="1471238"/>
          <a:ext cx="771715" cy="180006"/>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公開</a:t>
          </a:r>
        </a:p>
      </dsp:txBody>
      <dsp:txXfrm>
        <a:off x="614459" y="1480025"/>
        <a:ext cx="754141" cy="162432"/>
      </dsp:txXfrm>
    </dsp:sp>
    <dsp:sp modelId="{FF76FC7C-A9E0-4685-A79E-6F6D4B661DB5}">
      <dsp:nvSpPr>
        <dsp:cNvPr id="0" name=""/>
        <dsp:cNvSpPr/>
      </dsp:nvSpPr>
      <dsp:spPr>
        <a:xfrm>
          <a:off x="361823" y="1079641"/>
          <a:ext cx="771715" cy="180006"/>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検索</a:t>
          </a:r>
        </a:p>
      </dsp:txBody>
      <dsp:txXfrm>
        <a:off x="370610" y="1088428"/>
        <a:ext cx="754141" cy="162432"/>
      </dsp:txXfrm>
    </dsp:sp>
    <dsp:sp modelId="{D557763B-1658-4C2D-AF40-E7AB1793B827}">
      <dsp:nvSpPr>
        <dsp:cNvPr id="0" name=""/>
        <dsp:cNvSpPr/>
      </dsp:nvSpPr>
      <dsp:spPr>
        <a:xfrm>
          <a:off x="361824" y="616019"/>
          <a:ext cx="771715" cy="180006"/>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利活用</a:t>
          </a:r>
        </a:p>
      </dsp:txBody>
      <dsp:txXfrm>
        <a:off x="370611" y="624806"/>
        <a:ext cx="754141" cy="162432"/>
      </dsp:txXfrm>
    </dsp:sp>
    <dsp:sp modelId="{493C05EB-EB2F-4E94-83E8-E7C508E8837E}">
      <dsp:nvSpPr>
        <dsp:cNvPr id="0" name=""/>
        <dsp:cNvSpPr/>
      </dsp:nvSpPr>
      <dsp:spPr>
        <a:xfrm>
          <a:off x="605667" y="274097"/>
          <a:ext cx="771715" cy="180006"/>
        </a:xfrm>
        <a:prstGeom prst="round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評価</a:t>
          </a:r>
        </a:p>
      </dsp:txBody>
      <dsp:txXfrm>
        <a:off x="614454" y="282884"/>
        <a:ext cx="754141" cy="1624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FA313-B038-4F58-A462-87ABD596EC27}">
      <dsp:nvSpPr>
        <dsp:cNvPr id="0" name=""/>
        <dsp:cNvSpPr/>
      </dsp:nvSpPr>
      <dsp:spPr>
        <a:xfrm rot="5400000">
          <a:off x="6079096" y="-4092958"/>
          <a:ext cx="1469397" cy="9704109"/>
        </a:xfrm>
        <a:prstGeom prst="round2Same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rtl="0">
            <a:lnSpc>
              <a:spcPct val="90000"/>
            </a:lnSpc>
            <a:spcBef>
              <a:spcPct val="0"/>
            </a:spcBef>
            <a:spcAft>
              <a:spcPct val="15000"/>
            </a:spcAft>
            <a:buChar char="•"/>
          </a:pPr>
          <a:endParaRPr kumimoji="1" lang="ja-JP" altLang="en-US" sz="6500" kern="1200"/>
        </a:p>
      </dsp:txBody>
      <dsp:txXfrm rot="-5400000">
        <a:off x="1961740" y="96128"/>
        <a:ext cx="9632379" cy="1325937"/>
      </dsp:txXfrm>
    </dsp:sp>
    <dsp:sp modelId="{7CEA685B-6EC7-4327-BB58-2EAE97720C36}">
      <dsp:nvSpPr>
        <dsp:cNvPr id="0" name=""/>
        <dsp:cNvSpPr/>
      </dsp:nvSpPr>
      <dsp:spPr>
        <a:xfrm>
          <a:off x="0" y="101"/>
          <a:ext cx="1961028" cy="15179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kumimoji="1" lang="ja-JP" altLang="en-US" sz="2400" b="1" kern="1200"/>
            <a:t>研究者</a:t>
          </a:r>
        </a:p>
      </dsp:txBody>
      <dsp:txXfrm>
        <a:off x="74102" y="74203"/>
        <a:ext cx="1812824" cy="1369786"/>
      </dsp:txXfrm>
    </dsp:sp>
    <dsp:sp modelId="{538231F7-427F-46FD-B476-1572B117BC67}">
      <dsp:nvSpPr>
        <dsp:cNvPr id="0" name=""/>
        <dsp:cNvSpPr/>
      </dsp:nvSpPr>
      <dsp:spPr>
        <a:xfrm rot="5400000">
          <a:off x="6023784" y="-2311006"/>
          <a:ext cx="1584914" cy="9719506"/>
        </a:xfrm>
        <a:prstGeom prst="round2Same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a:lnSpc>
              <a:spcPct val="90000"/>
            </a:lnSpc>
            <a:spcBef>
              <a:spcPct val="0"/>
            </a:spcBef>
            <a:spcAft>
              <a:spcPct val="15000"/>
            </a:spcAft>
            <a:buChar char="•"/>
          </a:pPr>
          <a:endParaRPr kumimoji="1" lang="ja-JP" altLang="en-US" sz="6500" kern="1200"/>
        </a:p>
      </dsp:txBody>
      <dsp:txXfrm rot="-5400000">
        <a:off x="1956489" y="1833658"/>
        <a:ext cx="9642137" cy="1430176"/>
      </dsp:txXfrm>
    </dsp:sp>
    <dsp:sp modelId="{DF02BFDA-C79A-4117-AA13-28301CAE703F}">
      <dsp:nvSpPr>
        <dsp:cNvPr id="0" name=""/>
        <dsp:cNvSpPr/>
      </dsp:nvSpPr>
      <dsp:spPr>
        <a:xfrm>
          <a:off x="712" y="1789751"/>
          <a:ext cx="1955775" cy="15179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a:t>研究データ</a:t>
          </a:r>
        </a:p>
      </dsp:txBody>
      <dsp:txXfrm>
        <a:off x="74814" y="1863853"/>
        <a:ext cx="1807571" cy="1369786"/>
      </dsp:txXfrm>
    </dsp:sp>
    <dsp:sp modelId="{91F527E2-AFAF-4EC4-9C1C-CE7B4A98A5E9}">
      <dsp:nvSpPr>
        <dsp:cNvPr id="0" name=""/>
        <dsp:cNvSpPr/>
      </dsp:nvSpPr>
      <dsp:spPr>
        <a:xfrm rot="5400000">
          <a:off x="6087424" y="-514459"/>
          <a:ext cx="1469397" cy="9705711"/>
        </a:xfrm>
        <a:prstGeom prst="round2Same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a:lnSpc>
              <a:spcPct val="90000"/>
            </a:lnSpc>
            <a:spcBef>
              <a:spcPct val="0"/>
            </a:spcBef>
            <a:spcAft>
              <a:spcPct val="15000"/>
            </a:spcAft>
            <a:buChar char="•"/>
          </a:pPr>
          <a:endParaRPr kumimoji="1" lang="ja-JP" altLang="en-US" sz="6500" kern="1200"/>
        </a:p>
      </dsp:txBody>
      <dsp:txXfrm rot="-5400000">
        <a:off x="1969267" y="3675428"/>
        <a:ext cx="9633981" cy="1325937"/>
      </dsp:txXfrm>
    </dsp:sp>
    <dsp:sp modelId="{35B297DE-14A2-4D7B-B5B5-78C34EDA0647}">
      <dsp:nvSpPr>
        <dsp:cNvPr id="0" name=""/>
        <dsp:cNvSpPr/>
      </dsp:nvSpPr>
      <dsp:spPr>
        <a:xfrm>
          <a:off x="712" y="3579401"/>
          <a:ext cx="1968555" cy="15179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a:t>研究データ管理</a:t>
          </a:r>
        </a:p>
      </dsp:txBody>
      <dsp:txXfrm>
        <a:off x="74814" y="3653503"/>
        <a:ext cx="1820351" cy="13697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E175F2-29AA-4F18-8C30-37729240AEFC}">
      <dsp:nvSpPr>
        <dsp:cNvPr id="0" name=""/>
        <dsp:cNvSpPr/>
      </dsp:nvSpPr>
      <dsp:spPr>
        <a:xfrm>
          <a:off x="556647" y="-91591"/>
          <a:ext cx="2022981" cy="2022981"/>
        </a:xfrm>
        <a:prstGeom prst="circularArrow">
          <a:avLst>
            <a:gd name="adj1" fmla="val 5544"/>
            <a:gd name="adj2" fmla="val 330680"/>
            <a:gd name="adj3" fmla="val 14193129"/>
            <a:gd name="adj4" fmla="val 17136945"/>
            <a:gd name="adj5" fmla="val 5757"/>
          </a:avLst>
        </a:prstGeom>
        <a:solidFill>
          <a:schemeClr val="accent2">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0C6B01B-5EF9-47D4-8243-D088879AD443}">
      <dsp:nvSpPr>
        <dsp:cNvPr id="0" name=""/>
        <dsp:cNvSpPr/>
      </dsp:nvSpPr>
      <dsp:spPr>
        <a:xfrm>
          <a:off x="1182280" y="19923"/>
          <a:ext cx="771715" cy="180006"/>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研究計画</a:t>
          </a:r>
        </a:p>
      </dsp:txBody>
      <dsp:txXfrm>
        <a:off x="1191067" y="28710"/>
        <a:ext cx="754141" cy="162432"/>
      </dsp:txXfrm>
    </dsp:sp>
    <dsp:sp modelId="{B84A5595-6B2C-4E2A-9700-4CDECD861675}">
      <dsp:nvSpPr>
        <dsp:cNvPr id="0" name=""/>
        <dsp:cNvSpPr/>
      </dsp:nvSpPr>
      <dsp:spPr>
        <a:xfrm>
          <a:off x="1700437" y="274102"/>
          <a:ext cx="848889" cy="180006"/>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取得・収集</a:t>
          </a:r>
        </a:p>
      </dsp:txBody>
      <dsp:txXfrm>
        <a:off x="1709224" y="282889"/>
        <a:ext cx="831315" cy="162432"/>
      </dsp:txXfrm>
    </dsp:sp>
    <dsp:sp modelId="{7A406C44-A0F1-402E-9ABC-633467813577}">
      <dsp:nvSpPr>
        <dsp:cNvPr id="0" name=""/>
        <dsp:cNvSpPr/>
      </dsp:nvSpPr>
      <dsp:spPr>
        <a:xfrm>
          <a:off x="2002737" y="616019"/>
          <a:ext cx="771715" cy="180006"/>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生成</a:t>
          </a:r>
        </a:p>
      </dsp:txBody>
      <dsp:txXfrm>
        <a:off x="2011524" y="624806"/>
        <a:ext cx="754141" cy="162432"/>
      </dsp:txXfrm>
    </dsp:sp>
    <dsp:sp modelId="{CB49BEAC-FA56-44E6-8ACC-EEF1CC233D68}">
      <dsp:nvSpPr>
        <dsp:cNvPr id="0" name=""/>
        <dsp:cNvSpPr/>
      </dsp:nvSpPr>
      <dsp:spPr>
        <a:xfrm>
          <a:off x="1964151" y="1079641"/>
          <a:ext cx="848889" cy="180006"/>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解析・加工</a:t>
          </a:r>
        </a:p>
      </dsp:txBody>
      <dsp:txXfrm>
        <a:off x="1972938" y="1088428"/>
        <a:ext cx="831315" cy="162432"/>
      </dsp:txXfrm>
    </dsp:sp>
    <dsp:sp modelId="{5CECA22A-59F9-4426-8FFB-631F17A9C370}">
      <dsp:nvSpPr>
        <dsp:cNvPr id="0" name=""/>
        <dsp:cNvSpPr/>
      </dsp:nvSpPr>
      <dsp:spPr>
        <a:xfrm>
          <a:off x="1739007" y="1461562"/>
          <a:ext cx="771715" cy="180006"/>
        </a:xfrm>
        <a:prstGeom prst="round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保存</a:t>
          </a:r>
        </a:p>
      </dsp:txBody>
      <dsp:txXfrm>
        <a:off x="1747794" y="1470349"/>
        <a:ext cx="754141" cy="162432"/>
      </dsp:txXfrm>
    </dsp:sp>
    <dsp:sp modelId="{827DADF2-36F5-44A7-BF9D-EDFDAA994E2F}">
      <dsp:nvSpPr>
        <dsp:cNvPr id="0" name=""/>
        <dsp:cNvSpPr/>
      </dsp:nvSpPr>
      <dsp:spPr>
        <a:xfrm>
          <a:off x="1182280" y="1745281"/>
          <a:ext cx="771715" cy="180006"/>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共有</a:t>
          </a:r>
        </a:p>
      </dsp:txBody>
      <dsp:txXfrm>
        <a:off x="1191067" y="1754068"/>
        <a:ext cx="754141" cy="162432"/>
      </dsp:txXfrm>
    </dsp:sp>
    <dsp:sp modelId="{7698D97E-73B3-4DEC-8CD8-C0FD6419F201}">
      <dsp:nvSpPr>
        <dsp:cNvPr id="0" name=""/>
        <dsp:cNvSpPr/>
      </dsp:nvSpPr>
      <dsp:spPr>
        <a:xfrm>
          <a:off x="605672" y="1471238"/>
          <a:ext cx="771715" cy="180006"/>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公開</a:t>
          </a:r>
        </a:p>
      </dsp:txBody>
      <dsp:txXfrm>
        <a:off x="614459" y="1480025"/>
        <a:ext cx="754141" cy="162432"/>
      </dsp:txXfrm>
    </dsp:sp>
    <dsp:sp modelId="{FF76FC7C-A9E0-4685-A79E-6F6D4B661DB5}">
      <dsp:nvSpPr>
        <dsp:cNvPr id="0" name=""/>
        <dsp:cNvSpPr/>
      </dsp:nvSpPr>
      <dsp:spPr>
        <a:xfrm>
          <a:off x="361823" y="1079641"/>
          <a:ext cx="771715" cy="180006"/>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検索</a:t>
          </a:r>
        </a:p>
      </dsp:txBody>
      <dsp:txXfrm>
        <a:off x="370610" y="1088428"/>
        <a:ext cx="754141" cy="162432"/>
      </dsp:txXfrm>
    </dsp:sp>
    <dsp:sp modelId="{D557763B-1658-4C2D-AF40-E7AB1793B827}">
      <dsp:nvSpPr>
        <dsp:cNvPr id="0" name=""/>
        <dsp:cNvSpPr/>
      </dsp:nvSpPr>
      <dsp:spPr>
        <a:xfrm>
          <a:off x="361824" y="616019"/>
          <a:ext cx="771715" cy="180006"/>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利活用</a:t>
          </a:r>
        </a:p>
      </dsp:txBody>
      <dsp:txXfrm>
        <a:off x="370611" y="624806"/>
        <a:ext cx="754141" cy="162432"/>
      </dsp:txXfrm>
    </dsp:sp>
    <dsp:sp modelId="{493C05EB-EB2F-4E94-83E8-E7C508E8837E}">
      <dsp:nvSpPr>
        <dsp:cNvPr id="0" name=""/>
        <dsp:cNvSpPr/>
      </dsp:nvSpPr>
      <dsp:spPr>
        <a:xfrm>
          <a:off x="605667" y="274097"/>
          <a:ext cx="771715" cy="180006"/>
        </a:xfrm>
        <a:prstGeom prst="round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評価</a:t>
          </a:r>
        </a:p>
      </dsp:txBody>
      <dsp:txXfrm>
        <a:off x="614454" y="282884"/>
        <a:ext cx="754141" cy="1624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FA313-B038-4F58-A462-87ABD596EC27}">
      <dsp:nvSpPr>
        <dsp:cNvPr id="0" name=""/>
        <dsp:cNvSpPr/>
      </dsp:nvSpPr>
      <dsp:spPr>
        <a:xfrm rot="5400000">
          <a:off x="6079096" y="-4092958"/>
          <a:ext cx="1469397" cy="9704109"/>
        </a:xfrm>
        <a:prstGeom prst="round2Same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rtl="0">
            <a:lnSpc>
              <a:spcPct val="90000"/>
            </a:lnSpc>
            <a:spcBef>
              <a:spcPct val="0"/>
            </a:spcBef>
            <a:spcAft>
              <a:spcPct val="15000"/>
            </a:spcAft>
            <a:buChar char="•"/>
          </a:pPr>
          <a:endParaRPr kumimoji="1" lang="ja-JP" altLang="en-US" sz="6500" kern="1200"/>
        </a:p>
      </dsp:txBody>
      <dsp:txXfrm rot="-5400000">
        <a:off x="1961740" y="96128"/>
        <a:ext cx="9632379" cy="1325937"/>
      </dsp:txXfrm>
    </dsp:sp>
    <dsp:sp modelId="{7CEA685B-6EC7-4327-BB58-2EAE97720C36}">
      <dsp:nvSpPr>
        <dsp:cNvPr id="0" name=""/>
        <dsp:cNvSpPr/>
      </dsp:nvSpPr>
      <dsp:spPr>
        <a:xfrm>
          <a:off x="0" y="101"/>
          <a:ext cx="1961028" cy="15179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a:t>研究者</a:t>
          </a:r>
        </a:p>
      </dsp:txBody>
      <dsp:txXfrm>
        <a:off x="74102" y="74203"/>
        <a:ext cx="1812824" cy="1369786"/>
      </dsp:txXfrm>
    </dsp:sp>
    <dsp:sp modelId="{538231F7-427F-46FD-B476-1572B117BC67}">
      <dsp:nvSpPr>
        <dsp:cNvPr id="0" name=""/>
        <dsp:cNvSpPr/>
      </dsp:nvSpPr>
      <dsp:spPr>
        <a:xfrm rot="5400000">
          <a:off x="6023784" y="-2311006"/>
          <a:ext cx="1584914" cy="9719506"/>
        </a:xfrm>
        <a:prstGeom prst="round2Same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a:lnSpc>
              <a:spcPct val="90000"/>
            </a:lnSpc>
            <a:spcBef>
              <a:spcPct val="0"/>
            </a:spcBef>
            <a:spcAft>
              <a:spcPct val="15000"/>
            </a:spcAft>
            <a:buChar char="•"/>
          </a:pPr>
          <a:endParaRPr kumimoji="1" lang="ja-JP" altLang="en-US" sz="6500" kern="1200"/>
        </a:p>
      </dsp:txBody>
      <dsp:txXfrm rot="-5400000">
        <a:off x="1956489" y="1833658"/>
        <a:ext cx="9642137" cy="1430176"/>
      </dsp:txXfrm>
    </dsp:sp>
    <dsp:sp modelId="{DF02BFDA-C79A-4117-AA13-28301CAE703F}">
      <dsp:nvSpPr>
        <dsp:cNvPr id="0" name=""/>
        <dsp:cNvSpPr/>
      </dsp:nvSpPr>
      <dsp:spPr>
        <a:xfrm>
          <a:off x="712" y="1789751"/>
          <a:ext cx="1955775" cy="15179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kumimoji="1" lang="ja-JP" altLang="en-US" sz="2400" b="1" kern="1200"/>
            <a:t>研究データ</a:t>
          </a:r>
        </a:p>
      </dsp:txBody>
      <dsp:txXfrm>
        <a:off x="74814" y="1863853"/>
        <a:ext cx="1807571" cy="1369786"/>
      </dsp:txXfrm>
    </dsp:sp>
    <dsp:sp modelId="{91F527E2-AFAF-4EC4-9C1C-CE7B4A98A5E9}">
      <dsp:nvSpPr>
        <dsp:cNvPr id="0" name=""/>
        <dsp:cNvSpPr/>
      </dsp:nvSpPr>
      <dsp:spPr>
        <a:xfrm rot="5400000">
          <a:off x="6087424" y="-514459"/>
          <a:ext cx="1469397" cy="9705711"/>
        </a:xfrm>
        <a:prstGeom prst="round2Same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a:lnSpc>
              <a:spcPct val="90000"/>
            </a:lnSpc>
            <a:spcBef>
              <a:spcPct val="0"/>
            </a:spcBef>
            <a:spcAft>
              <a:spcPct val="15000"/>
            </a:spcAft>
            <a:buChar char="•"/>
          </a:pPr>
          <a:endParaRPr kumimoji="1" lang="ja-JP" altLang="en-US" sz="6500" kern="1200"/>
        </a:p>
      </dsp:txBody>
      <dsp:txXfrm rot="-5400000">
        <a:off x="1969267" y="3675428"/>
        <a:ext cx="9633981" cy="1325937"/>
      </dsp:txXfrm>
    </dsp:sp>
    <dsp:sp modelId="{35B297DE-14A2-4D7B-B5B5-78C34EDA0647}">
      <dsp:nvSpPr>
        <dsp:cNvPr id="0" name=""/>
        <dsp:cNvSpPr/>
      </dsp:nvSpPr>
      <dsp:spPr>
        <a:xfrm>
          <a:off x="712" y="3579401"/>
          <a:ext cx="1968555" cy="15179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a:t>研究データ管理</a:t>
          </a:r>
        </a:p>
      </dsp:txBody>
      <dsp:txXfrm>
        <a:off x="74814" y="3653503"/>
        <a:ext cx="1820351" cy="13697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E175F2-29AA-4F18-8C30-37729240AEFC}">
      <dsp:nvSpPr>
        <dsp:cNvPr id="0" name=""/>
        <dsp:cNvSpPr/>
      </dsp:nvSpPr>
      <dsp:spPr>
        <a:xfrm>
          <a:off x="556647" y="-91591"/>
          <a:ext cx="2022981" cy="2022981"/>
        </a:xfrm>
        <a:prstGeom prst="circularArrow">
          <a:avLst>
            <a:gd name="adj1" fmla="val 5544"/>
            <a:gd name="adj2" fmla="val 330680"/>
            <a:gd name="adj3" fmla="val 14193129"/>
            <a:gd name="adj4" fmla="val 17136945"/>
            <a:gd name="adj5" fmla="val 5757"/>
          </a:avLst>
        </a:prstGeom>
        <a:solidFill>
          <a:schemeClr val="accent2">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0C6B01B-5EF9-47D4-8243-D088879AD443}">
      <dsp:nvSpPr>
        <dsp:cNvPr id="0" name=""/>
        <dsp:cNvSpPr/>
      </dsp:nvSpPr>
      <dsp:spPr>
        <a:xfrm>
          <a:off x="1182280" y="19923"/>
          <a:ext cx="771715" cy="180006"/>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研究計画</a:t>
          </a:r>
        </a:p>
      </dsp:txBody>
      <dsp:txXfrm>
        <a:off x="1191067" y="28710"/>
        <a:ext cx="754141" cy="162432"/>
      </dsp:txXfrm>
    </dsp:sp>
    <dsp:sp modelId="{B84A5595-6B2C-4E2A-9700-4CDECD861675}">
      <dsp:nvSpPr>
        <dsp:cNvPr id="0" name=""/>
        <dsp:cNvSpPr/>
      </dsp:nvSpPr>
      <dsp:spPr>
        <a:xfrm>
          <a:off x="1700437" y="274102"/>
          <a:ext cx="848889" cy="180006"/>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取得・収集</a:t>
          </a:r>
        </a:p>
      </dsp:txBody>
      <dsp:txXfrm>
        <a:off x="1709224" y="282889"/>
        <a:ext cx="831315" cy="162432"/>
      </dsp:txXfrm>
    </dsp:sp>
    <dsp:sp modelId="{7A406C44-A0F1-402E-9ABC-633467813577}">
      <dsp:nvSpPr>
        <dsp:cNvPr id="0" name=""/>
        <dsp:cNvSpPr/>
      </dsp:nvSpPr>
      <dsp:spPr>
        <a:xfrm>
          <a:off x="2002737" y="616019"/>
          <a:ext cx="771715" cy="180006"/>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生成</a:t>
          </a:r>
        </a:p>
      </dsp:txBody>
      <dsp:txXfrm>
        <a:off x="2011524" y="624806"/>
        <a:ext cx="754141" cy="162432"/>
      </dsp:txXfrm>
    </dsp:sp>
    <dsp:sp modelId="{CB49BEAC-FA56-44E6-8ACC-EEF1CC233D68}">
      <dsp:nvSpPr>
        <dsp:cNvPr id="0" name=""/>
        <dsp:cNvSpPr/>
      </dsp:nvSpPr>
      <dsp:spPr>
        <a:xfrm>
          <a:off x="1964151" y="1079641"/>
          <a:ext cx="848889" cy="180006"/>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解析・加工</a:t>
          </a:r>
        </a:p>
      </dsp:txBody>
      <dsp:txXfrm>
        <a:off x="1972938" y="1088428"/>
        <a:ext cx="831315" cy="162432"/>
      </dsp:txXfrm>
    </dsp:sp>
    <dsp:sp modelId="{5CECA22A-59F9-4426-8FFB-631F17A9C370}">
      <dsp:nvSpPr>
        <dsp:cNvPr id="0" name=""/>
        <dsp:cNvSpPr/>
      </dsp:nvSpPr>
      <dsp:spPr>
        <a:xfrm>
          <a:off x="1739007" y="1461562"/>
          <a:ext cx="771715" cy="180006"/>
        </a:xfrm>
        <a:prstGeom prst="round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保存</a:t>
          </a:r>
        </a:p>
      </dsp:txBody>
      <dsp:txXfrm>
        <a:off x="1747794" y="1470349"/>
        <a:ext cx="754141" cy="162432"/>
      </dsp:txXfrm>
    </dsp:sp>
    <dsp:sp modelId="{827DADF2-36F5-44A7-BF9D-EDFDAA994E2F}">
      <dsp:nvSpPr>
        <dsp:cNvPr id="0" name=""/>
        <dsp:cNvSpPr/>
      </dsp:nvSpPr>
      <dsp:spPr>
        <a:xfrm>
          <a:off x="1182280" y="1745281"/>
          <a:ext cx="771715" cy="180006"/>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共有</a:t>
          </a:r>
        </a:p>
      </dsp:txBody>
      <dsp:txXfrm>
        <a:off x="1191067" y="1754068"/>
        <a:ext cx="754141" cy="162432"/>
      </dsp:txXfrm>
    </dsp:sp>
    <dsp:sp modelId="{7698D97E-73B3-4DEC-8CD8-C0FD6419F201}">
      <dsp:nvSpPr>
        <dsp:cNvPr id="0" name=""/>
        <dsp:cNvSpPr/>
      </dsp:nvSpPr>
      <dsp:spPr>
        <a:xfrm>
          <a:off x="605672" y="1471238"/>
          <a:ext cx="771715" cy="180006"/>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公開</a:t>
          </a:r>
        </a:p>
      </dsp:txBody>
      <dsp:txXfrm>
        <a:off x="614459" y="1480025"/>
        <a:ext cx="754141" cy="162432"/>
      </dsp:txXfrm>
    </dsp:sp>
    <dsp:sp modelId="{FF76FC7C-A9E0-4685-A79E-6F6D4B661DB5}">
      <dsp:nvSpPr>
        <dsp:cNvPr id="0" name=""/>
        <dsp:cNvSpPr/>
      </dsp:nvSpPr>
      <dsp:spPr>
        <a:xfrm>
          <a:off x="361823" y="1079641"/>
          <a:ext cx="771715" cy="180006"/>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検索</a:t>
          </a:r>
        </a:p>
      </dsp:txBody>
      <dsp:txXfrm>
        <a:off x="370610" y="1088428"/>
        <a:ext cx="754141" cy="162432"/>
      </dsp:txXfrm>
    </dsp:sp>
    <dsp:sp modelId="{D557763B-1658-4C2D-AF40-E7AB1793B827}">
      <dsp:nvSpPr>
        <dsp:cNvPr id="0" name=""/>
        <dsp:cNvSpPr/>
      </dsp:nvSpPr>
      <dsp:spPr>
        <a:xfrm>
          <a:off x="361824" y="616019"/>
          <a:ext cx="771715" cy="180006"/>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利活用</a:t>
          </a:r>
        </a:p>
      </dsp:txBody>
      <dsp:txXfrm>
        <a:off x="370611" y="624806"/>
        <a:ext cx="754141" cy="162432"/>
      </dsp:txXfrm>
    </dsp:sp>
    <dsp:sp modelId="{493C05EB-EB2F-4E94-83E8-E7C508E8837E}">
      <dsp:nvSpPr>
        <dsp:cNvPr id="0" name=""/>
        <dsp:cNvSpPr/>
      </dsp:nvSpPr>
      <dsp:spPr>
        <a:xfrm>
          <a:off x="605667" y="274097"/>
          <a:ext cx="771715" cy="180006"/>
        </a:xfrm>
        <a:prstGeom prst="round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評価</a:t>
          </a:r>
        </a:p>
      </dsp:txBody>
      <dsp:txXfrm>
        <a:off x="614454" y="282884"/>
        <a:ext cx="754141" cy="16243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FA313-B038-4F58-A462-87ABD596EC27}">
      <dsp:nvSpPr>
        <dsp:cNvPr id="0" name=""/>
        <dsp:cNvSpPr/>
      </dsp:nvSpPr>
      <dsp:spPr>
        <a:xfrm rot="5400000">
          <a:off x="6079096" y="-4092958"/>
          <a:ext cx="1469397" cy="9704109"/>
        </a:xfrm>
        <a:prstGeom prst="round2Same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rtl="0">
            <a:lnSpc>
              <a:spcPct val="90000"/>
            </a:lnSpc>
            <a:spcBef>
              <a:spcPct val="0"/>
            </a:spcBef>
            <a:spcAft>
              <a:spcPct val="15000"/>
            </a:spcAft>
            <a:buChar char="•"/>
          </a:pPr>
          <a:endParaRPr kumimoji="1" lang="ja-JP" altLang="en-US" sz="6500" kern="1200"/>
        </a:p>
      </dsp:txBody>
      <dsp:txXfrm rot="-5400000">
        <a:off x="1961740" y="96128"/>
        <a:ext cx="9632379" cy="1325937"/>
      </dsp:txXfrm>
    </dsp:sp>
    <dsp:sp modelId="{7CEA685B-6EC7-4327-BB58-2EAE97720C36}">
      <dsp:nvSpPr>
        <dsp:cNvPr id="0" name=""/>
        <dsp:cNvSpPr/>
      </dsp:nvSpPr>
      <dsp:spPr>
        <a:xfrm>
          <a:off x="0" y="101"/>
          <a:ext cx="1961028" cy="15179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a:t>研究者</a:t>
          </a:r>
        </a:p>
      </dsp:txBody>
      <dsp:txXfrm>
        <a:off x="74102" y="74203"/>
        <a:ext cx="1812824" cy="1369786"/>
      </dsp:txXfrm>
    </dsp:sp>
    <dsp:sp modelId="{538231F7-427F-46FD-B476-1572B117BC67}">
      <dsp:nvSpPr>
        <dsp:cNvPr id="0" name=""/>
        <dsp:cNvSpPr/>
      </dsp:nvSpPr>
      <dsp:spPr>
        <a:xfrm rot="5400000">
          <a:off x="6023784" y="-2311006"/>
          <a:ext cx="1584914" cy="9719506"/>
        </a:xfrm>
        <a:prstGeom prst="round2Same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a:lnSpc>
              <a:spcPct val="90000"/>
            </a:lnSpc>
            <a:spcBef>
              <a:spcPct val="0"/>
            </a:spcBef>
            <a:spcAft>
              <a:spcPct val="15000"/>
            </a:spcAft>
            <a:buChar char="•"/>
          </a:pPr>
          <a:endParaRPr kumimoji="1" lang="ja-JP" altLang="en-US" sz="6500" kern="1200"/>
        </a:p>
      </dsp:txBody>
      <dsp:txXfrm rot="-5400000">
        <a:off x="1956489" y="1833658"/>
        <a:ext cx="9642137" cy="1430176"/>
      </dsp:txXfrm>
    </dsp:sp>
    <dsp:sp modelId="{DF02BFDA-C79A-4117-AA13-28301CAE703F}">
      <dsp:nvSpPr>
        <dsp:cNvPr id="0" name=""/>
        <dsp:cNvSpPr/>
      </dsp:nvSpPr>
      <dsp:spPr>
        <a:xfrm>
          <a:off x="712" y="1789751"/>
          <a:ext cx="1955775" cy="15179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a:t>研究データ</a:t>
          </a:r>
        </a:p>
      </dsp:txBody>
      <dsp:txXfrm>
        <a:off x="74814" y="1863853"/>
        <a:ext cx="1807571" cy="1369786"/>
      </dsp:txXfrm>
    </dsp:sp>
    <dsp:sp modelId="{91F527E2-AFAF-4EC4-9C1C-CE7B4A98A5E9}">
      <dsp:nvSpPr>
        <dsp:cNvPr id="0" name=""/>
        <dsp:cNvSpPr/>
      </dsp:nvSpPr>
      <dsp:spPr>
        <a:xfrm rot="5400000">
          <a:off x="6087424" y="-514459"/>
          <a:ext cx="1469397" cy="9705711"/>
        </a:xfrm>
        <a:prstGeom prst="round2Same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a:lnSpc>
              <a:spcPct val="90000"/>
            </a:lnSpc>
            <a:spcBef>
              <a:spcPct val="0"/>
            </a:spcBef>
            <a:spcAft>
              <a:spcPct val="15000"/>
            </a:spcAft>
            <a:buChar char="•"/>
          </a:pPr>
          <a:endParaRPr kumimoji="1" lang="ja-JP" altLang="en-US" sz="6500" kern="1200"/>
        </a:p>
      </dsp:txBody>
      <dsp:txXfrm rot="-5400000">
        <a:off x="1969267" y="3675428"/>
        <a:ext cx="9633981" cy="1325937"/>
      </dsp:txXfrm>
    </dsp:sp>
    <dsp:sp modelId="{35B297DE-14A2-4D7B-B5B5-78C34EDA0647}">
      <dsp:nvSpPr>
        <dsp:cNvPr id="0" name=""/>
        <dsp:cNvSpPr/>
      </dsp:nvSpPr>
      <dsp:spPr>
        <a:xfrm>
          <a:off x="712" y="3579401"/>
          <a:ext cx="1968555" cy="15179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kumimoji="1" lang="ja-JP" altLang="en-US" sz="2400" b="1" kern="1200"/>
            <a:t>研究データ</a:t>
          </a:r>
          <a:br>
            <a:rPr kumimoji="1" lang="en-US" altLang="ja-JP" sz="2400" b="1" kern="1200"/>
          </a:br>
          <a:r>
            <a:rPr kumimoji="1" lang="ja-JP" altLang="en-US" sz="2400" b="1" kern="1200"/>
            <a:t>管理</a:t>
          </a:r>
        </a:p>
      </dsp:txBody>
      <dsp:txXfrm>
        <a:off x="74814" y="3653503"/>
        <a:ext cx="1820351" cy="136978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E175F2-29AA-4F18-8C30-37729240AEFC}">
      <dsp:nvSpPr>
        <dsp:cNvPr id="0" name=""/>
        <dsp:cNvSpPr/>
      </dsp:nvSpPr>
      <dsp:spPr>
        <a:xfrm>
          <a:off x="556647" y="-91591"/>
          <a:ext cx="2022981" cy="2022981"/>
        </a:xfrm>
        <a:prstGeom prst="circularArrow">
          <a:avLst>
            <a:gd name="adj1" fmla="val 5544"/>
            <a:gd name="adj2" fmla="val 330680"/>
            <a:gd name="adj3" fmla="val 14193129"/>
            <a:gd name="adj4" fmla="val 17136945"/>
            <a:gd name="adj5" fmla="val 5757"/>
          </a:avLst>
        </a:prstGeom>
        <a:solidFill>
          <a:schemeClr val="accent2">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40C6B01B-5EF9-47D4-8243-D088879AD443}">
      <dsp:nvSpPr>
        <dsp:cNvPr id="0" name=""/>
        <dsp:cNvSpPr/>
      </dsp:nvSpPr>
      <dsp:spPr>
        <a:xfrm>
          <a:off x="1182280" y="19923"/>
          <a:ext cx="771715" cy="180006"/>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研究計画</a:t>
          </a:r>
        </a:p>
      </dsp:txBody>
      <dsp:txXfrm>
        <a:off x="1191067" y="28710"/>
        <a:ext cx="754141" cy="162432"/>
      </dsp:txXfrm>
    </dsp:sp>
    <dsp:sp modelId="{B84A5595-6B2C-4E2A-9700-4CDECD861675}">
      <dsp:nvSpPr>
        <dsp:cNvPr id="0" name=""/>
        <dsp:cNvSpPr/>
      </dsp:nvSpPr>
      <dsp:spPr>
        <a:xfrm>
          <a:off x="1700437" y="274102"/>
          <a:ext cx="848889" cy="180006"/>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取得・収集</a:t>
          </a:r>
        </a:p>
      </dsp:txBody>
      <dsp:txXfrm>
        <a:off x="1709224" y="282889"/>
        <a:ext cx="831315" cy="162432"/>
      </dsp:txXfrm>
    </dsp:sp>
    <dsp:sp modelId="{7A406C44-A0F1-402E-9ABC-633467813577}">
      <dsp:nvSpPr>
        <dsp:cNvPr id="0" name=""/>
        <dsp:cNvSpPr/>
      </dsp:nvSpPr>
      <dsp:spPr>
        <a:xfrm>
          <a:off x="2002737" y="616019"/>
          <a:ext cx="771715" cy="180006"/>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生成</a:t>
          </a:r>
        </a:p>
      </dsp:txBody>
      <dsp:txXfrm>
        <a:off x="2011524" y="624806"/>
        <a:ext cx="754141" cy="162432"/>
      </dsp:txXfrm>
    </dsp:sp>
    <dsp:sp modelId="{CB49BEAC-FA56-44E6-8ACC-EEF1CC233D68}">
      <dsp:nvSpPr>
        <dsp:cNvPr id="0" name=""/>
        <dsp:cNvSpPr/>
      </dsp:nvSpPr>
      <dsp:spPr>
        <a:xfrm>
          <a:off x="1964151" y="1079641"/>
          <a:ext cx="848889" cy="180006"/>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解析・加工</a:t>
          </a:r>
        </a:p>
      </dsp:txBody>
      <dsp:txXfrm>
        <a:off x="1972938" y="1088428"/>
        <a:ext cx="831315" cy="162432"/>
      </dsp:txXfrm>
    </dsp:sp>
    <dsp:sp modelId="{5CECA22A-59F9-4426-8FFB-631F17A9C370}">
      <dsp:nvSpPr>
        <dsp:cNvPr id="0" name=""/>
        <dsp:cNvSpPr/>
      </dsp:nvSpPr>
      <dsp:spPr>
        <a:xfrm>
          <a:off x="1739007" y="1461562"/>
          <a:ext cx="771715" cy="180006"/>
        </a:xfrm>
        <a:prstGeom prst="round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保存</a:t>
          </a:r>
        </a:p>
      </dsp:txBody>
      <dsp:txXfrm>
        <a:off x="1747794" y="1470349"/>
        <a:ext cx="754141" cy="162432"/>
      </dsp:txXfrm>
    </dsp:sp>
    <dsp:sp modelId="{827DADF2-36F5-44A7-BF9D-EDFDAA994E2F}">
      <dsp:nvSpPr>
        <dsp:cNvPr id="0" name=""/>
        <dsp:cNvSpPr/>
      </dsp:nvSpPr>
      <dsp:spPr>
        <a:xfrm>
          <a:off x="1182280" y="1745281"/>
          <a:ext cx="771715" cy="180006"/>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共有</a:t>
          </a:r>
        </a:p>
      </dsp:txBody>
      <dsp:txXfrm>
        <a:off x="1191067" y="1754068"/>
        <a:ext cx="754141" cy="162432"/>
      </dsp:txXfrm>
    </dsp:sp>
    <dsp:sp modelId="{7698D97E-73B3-4DEC-8CD8-C0FD6419F201}">
      <dsp:nvSpPr>
        <dsp:cNvPr id="0" name=""/>
        <dsp:cNvSpPr/>
      </dsp:nvSpPr>
      <dsp:spPr>
        <a:xfrm>
          <a:off x="605672" y="1471238"/>
          <a:ext cx="771715" cy="180006"/>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公開</a:t>
          </a:r>
        </a:p>
      </dsp:txBody>
      <dsp:txXfrm>
        <a:off x="614459" y="1480025"/>
        <a:ext cx="754141" cy="162432"/>
      </dsp:txXfrm>
    </dsp:sp>
    <dsp:sp modelId="{FF76FC7C-A9E0-4685-A79E-6F6D4B661DB5}">
      <dsp:nvSpPr>
        <dsp:cNvPr id="0" name=""/>
        <dsp:cNvSpPr/>
      </dsp:nvSpPr>
      <dsp:spPr>
        <a:xfrm>
          <a:off x="361823" y="1079641"/>
          <a:ext cx="771715" cy="180006"/>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検索</a:t>
          </a:r>
        </a:p>
      </dsp:txBody>
      <dsp:txXfrm>
        <a:off x="370610" y="1088428"/>
        <a:ext cx="754141" cy="162432"/>
      </dsp:txXfrm>
    </dsp:sp>
    <dsp:sp modelId="{D557763B-1658-4C2D-AF40-E7AB1793B827}">
      <dsp:nvSpPr>
        <dsp:cNvPr id="0" name=""/>
        <dsp:cNvSpPr/>
      </dsp:nvSpPr>
      <dsp:spPr>
        <a:xfrm>
          <a:off x="361824" y="616019"/>
          <a:ext cx="771715" cy="180006"/>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利活用</a:t>
          </a:r>
        </a:p>
      </dsp:txBody>
      <dsp:txXfrm>
        <a:off x="370611" y="624806"/>
        <a:ext cx="754141" cy="162432"/>
      </dsp:txXfrm>
    </dsp:sp>
    <dsp:sp modelId="{493C05EB-EB2F-4E94-83E8-E7C508E8837E}">
      <dsp:nvSpPr>
        <dsp:cNvPr id="0" name=""/>
        <dsp:cNvSpPr/>
      </dsp:nvSpPr>
      <dsp:spPr>
        <a:xfrm>
          <a:off x="605667" y="274097"/>
          <a:ext cx="771715" cy="180006"/>
        </a:xfrm>
        <a:prstGeom prst="round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0" i="0" kern="1200">
              <a:latin typeface="BIZ UDPGothic" panose="020B0400000000000000" pitchFamily="34" charset="-128"/>
              <a:ea typeface="BIZ UDPGothic" panose="020B0400000000000000" pitchFamily="34" charset="-128"/>
            </a:rPr>
            <a:t>評価</a:t>
          </a:r>
        </a:p>
      </dsp:txBody>
      <dsp:txXfrm>
        <a:off x="614454" y="282884"/>
        <a:ext cx="754141" cy="16243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3A95B6-1BB8-4463-9545-AD4A31001FB8}">
      <dsp:nvSpPr>
        <dsp:cNvPr id="0" name=""/>
        <dsp:cNvSpPr/>
      </dsp:nvSpPr>
      <dsp:spPr>
        <a:xfrm>
          <a:off x="69602" y="0"/>
          <a:ext cx="3246079" cy="194137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22095C-54AA-41D0-948C-72E81974E09C}">
      <dsp:nvSpPr>
        <dsp:cNvPr id="0" name=""/>
        <dsp:cNvSpPr/>
      </dsp:nvSpPr>
      <dsp:spPr>
        <a:xfrm>
          <a:off x="2762814" y="345903"/>
          <a:ext cx="252663" cy="252663"/>
        </a:xfrm>
        <a:prstGeom prst="ellipse">
          <a:avLst/>
        </a:prstGeom>
        <a:solidFill>
          <a:schemeClr val="accent2">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E108402-A7E1-4874-B0D6-D447FC5AB107}">
      <dsp:nvSpPr>
        <dsp:cNvPr id="0" name=""/>
        <dsp:cNvSpPr/>
      </dsp:nvSpPr>
      <dsp:spPr>
        <a:xfrm>
          <a:off x="1801382" y="681267"/>
          <a:ext cx="1365749" cy="1574880"/>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33881" bIns="0" numCol="1" spcCol="1270" anchor="t" anchorCtr="0">
          <a:noAutofit/>
        </a:bodyPr>
        <a:lstStyle/>
        <a:p>
          <a:pPr marL="0" lvl="0" indent="0" algn="r" defTabSz="2889250">
            <a:lnSpc>
              <a:spcPct val="90000"/>
            </a:lnSpc>
            <a:spcBef>
              <a:spcPct val="0"/>
            </a:spcBef>
            <a:spcAft>
              <a:spcPct val="35000"/>
            </a:spcAft>
            <a:buNone/>
          </a:pPr>
          <a:endParaRPr kumimoji="1" lang="ja-JP" altLang="en-US" sz="6500" kern="1200"/>
        </a:p>
      </dsp:txBody>
      <dsp:txXfrm>
        <a:off x="1868052" y="747937"/>
        <a:ext cx="1232409" cy="144154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D6F2A-1EDF-4B2C-B243-95544B6BFB0D}">
      <dsp:nvSpPr>
        <dsp:cNvPr id="0" name=""/>
        <dsp:cNvSpPr/>
      </dsp:nvSpPr>
      <dsp:spPr>
        <a:xfrm>
          <a:off x="1016265" y="124287"/>
          <a:ext cx="1775286" cy="1824267"/>
        </a:xfrm>
        <a:prstGeom prst="ellipse">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endParaRPr kumimoji="1" lang="ja-JP" altLang="en-US" sz="1000" b="1" kern="1200">
            <a:latin typeface="BIZ UDPGothic" panose="020B0400000000000000" pitchFamily="34" charset="-128"/>
            <a:ea typeface="BIZ UDPGothic" panose="020B0400000000000000" pitchFamily="34" charset="-128"/>
          </a:endParaRPr>
        </a:p>
      </dsp:txBody>
      <dsp:txXfrm>
        <a:off x="1437895" y="261107"/>
        <a:ext cx="932025" cy="310125"/>
      </dsp:txXfrm>
    </dsp:sp>
    <dsp:sp modelId="{14CADC5A-CA8C-4791-BFAB-4E33EE9647FB}">
      <dsp:nvSpPr>
        <dsp:cNvPr id="0" name=""/>
        <dsp:cNvSpPr/>
      </dsp:nvSpPr>
      <dsp:spPr>
        <a:xfrm>
          <a:off x="1342934" y="486884"/>
          <a:ext cx="1136871" cy="113687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endParaRPr kumimoji="1" lang="ja-JP" altLang="en-US" sz="1900" b="1" kern="1200">
            <a:latin typeface="BIZ UDPGothic" panose="020B0400000000000000" pitchFamily="34" charset="-128"/>
            <a:ea typeface="BIZ UDPGothic" panose="020B0400000000000000" pitchFamily="34" charset="-128"/>
          </a:endParaRPr>
        </a:p>
      </dsp:txBody>
      <dsp:txXfrm>
        <a:off x="1509425" y="771102"/>
        <a:ext cx="803889" cy="56843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A0AC8B-991E-4790-9133-40B762CACAE0}">
      <dsp:nvSpPr>
        <dsp:cNvPr id="0" name=""/>
        <dsp:cNvSpPr/>
      </dsp:nvSpPr>
      <dsp:spPr>
        <a:xfrm>
          <a:off x="525430" y="2749"/>
          <a:ext cx="6525207" cy="364362"/>
        </a:xfrm>
        <a:prstGeom prst="roundRect">
          <a:avLst>
            <a:gd name="adj" fmla="val 10000"/>
          </a:avLst>
        </a:prstGeom>
        <a:solidFill>
          <a:schemeClr val="accent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a:lnSpc>
              <a:spcPct val="90000"/>
            </a:lnSpc>
            <a:spcBef>
              <a:spcPct val="0"/>
            </a:spcBef>
            <a:spcAft>
              <a:spcPct val="35000"/>
            </a:spcAft>
            <a:buNone/>
          </a:pP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　特許法</a:t>
          </a:r>
          <a:endParaRPr kumimoji="1" lang="ja-JP" altLang="en-US" sz="1200" kern="1200"/>
        </a:p>
      </dsp:txBody>
      <dsp:txXfrm>
        <a:off x="536102" y="13421"/>
        <a:ext cx="6503863" cy="343018"/>
      </dsp:txXfrm>
    </dsp:sp>
    <dsp:sp modelId="{152F9162-B5AA-4674-87BD-F9FFB557ABF4}">
      <dsp:nvSpPr>
        <dsp:cNvPr id="0" name=""/>
        <dsp:cNvSpPr/>
      </dsp:nvSpPr>
      <dsp:spPr>
        <a:xfrm>
          <a:off x="7050637" y="176533"/>
          <a:ext cx="385582" cy="16792"/>
        </a:xfrm>
        <a:custGeom>
          <a:avLst/>
          <a:gdLst/>
          <a:ahLst/>
          <a:cxnLst/>
          <a:rect l="0" t="0" r="0" b="0"/>
          <a:pathLst>
            <a:path>
              <a:moveTo>
                <a:pt x="0" y="8396"/>
              </a:moveTo>
              <a:lnTo>
                <a:pt x="385582" y="839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a:off x="7233789" y="175290"/>
        <a:ext cx="19279" cy="19279"/>
      </dsp:txXfrm>
    </dsp:sp>
    <dsp:sp modelId="{48F01945-53A3-45E8-A4B8-583444DB3646}">
      <dsp:nvSpPr>
        <dsp:cNvPr id="0" name=""/>
        <dsp:cNvSpPr/>
      </dsp:nvSpPr>
      <dsp:spPr>
        <a:xfrm>
          <a:off x="7436220" y="7944"/>
          <a:ext cx="3049586" cy="353970"/>
        </a:xfrm>
        <a:prstGeom prst="roundRect">
          <a:avLst>
            <a:gd name="adj" fmla="val 10000"/>
          </a:avLst>
        </a:prstGeom>
        <a:solidFill>
          <a:schemeClr val="accent4">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a:lnSpc>
              <a:spcPct val="90000"/>
            </a:lnSpc>
            <a:spcBef>
              <a:spcPct val="0"/>
            </a:spcBef>
            <a:spcAft>
              <a:spcPct val="35000"/>
            </a:spcAft>
            <a:buNone/>
          </a:pP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大阪大学発明規程</a:t>
          </a:r>
          <a:endParaRPr kumimoji="1" lang="ja-JP" altLang="en-US" sz="1200" kern="1200"/>
        </a:p>
      </dsp:txBody>
      <dsp:txXfrm>
        <a:off x="7446587" y="18311"/>
        <a:ext cx="3028852" cy="333236"/>
      </dsp:txXfrm>
    </dsp:sp>
    <dsp:sp modelId="{C4B9DC1A-FE10-4D46-B2B4-554F4D85796E}">
      <dsp:nvSpPr>
        <dsp:cNvPr id="0" name=""/>
        <dsp:cNvSpPr/>
      </dsp:nvSpPr>
      <dsp:spPr>
        <a:xfrm>
          <a:off x="525430" y="435778"/>
          <a:ext cx="6525207" cy="364362"/>
        </a:xfrm>
        <a:prstGeom prst="roundRect">
          <a:avLst>
            <a:gd name="adj" fmla="val 10000"/>
          </a:avLst>
        </a:prstGeom>
        <a:solidFill>
          <a:schemeClr val="accent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a:lnSpc>
              <a:spcPct val="90000"/>
            </a:lnSpc>
            <a:spcBef>
              <a:spcPct val="0"/>
            </a:spcBef>
            <a:spcAft>
              <a:spcPct val="35000"/>
            </a:spcAft>
            <a:buNone/>
          </a:pP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　著作権法</a:t>
          </a:r>
          <a:endParaRPr kumimoji="1" lang="ja-JP" altLang="en-US" sz="1200" kern="1200"/>
        </a:p>
      </dsp:txBody>
      <dsp:txXfrm>
        <a:off x="536102" y="446450"/>
        <a:ext cx="6503863" cy="343018"/>
      </dsp:txXfrm>
    </dsp:sp>
    <dsp:sp modelId="{C08C3AC7-1994-493B-A091-9152B410846E}">
      <dsp:nvSpPr>
        <dsp:cNvPr id="0" name=""/>
        <dsp:cNvSpPr/>
      </dsp:nvSpPr>
      <dsp:spPr>
        <a:xfrm>
          <a:off x="525430" y="882821"/>
          <a:ext cx="6525207" cy="364362"/>
        </a:xfrm>
        <a:prstGeom prst="roundRect">
          <a:avLst>
            <a:gd name="adj" fmla="val 10000"/>
          </a:avLst>
        </a:prstGeom>
        <a:solidFill>
          <a:schemeClr val="accent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a:lnSpc>
              <a:spcPct val="90000"/>
            </a:lnSpc>
            <a:spcBef>
              <a:spcPct val="0"/>
            </a:spcBef>
            <a:spcAft>
              <a:spcPct val="35000"/>
            </a:spcAft>
            <a:buNone/>
          </a:pP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　不正競争防止法</a:t>
          </a:r>
          <a:endParaRPr kumimoji="1" lang="ja-JP" altLang="en-US" sz="1200" kern="1200"/>
        </a:p>
      </dsp:txBody>
      <dsp:txXfrm>
        <a:off x="536102" y="893493"/>
        <a:ext cx="6503863" cy="343018"/>
      </dsp:txXfrm>
    </dsp:sp>
    <dsp:sp modelId="{ED4F8713-A03F-4148-B964-8E13968D51AF}">
      <dsp:nvSpPr>
        <dsp:cNvPr id="0" name=""/>
        <dsp:cNvSpPr/>
      </dsp:nvSpPr>
      <dsp:spPr>
        <a:xfrm>
          <a:off x="525430" y="1323306"/>
          <a:ext cx="6525207" cy="364362"/>
        </a:xfrm>
        <a:prstGeom prst="roundRect">
          <a:avLst>
            <a:gd name="adj" fmla="val 10000"/>
          </a:avLst>
        </a:prstGeom>
        <a:solidFill>
          <a:schemeClr val="accent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a:lnSpc>
              <a:spcPct val="90000"/>
            </a:lnSpc>
            <a:spcBef>
              <a:spcPct val="0"/>
            </a:spcBef>
            <a:spcAft>
              <a:spcPct val="35000"/>
            </a:spcAft>
            <a:buNone/>
          </a:pP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　個人情報の保護に関する法律</a:t>
          </a:r>
          <a:endParaRPr kumimoji="1" lang="ja-JP" altLang="en-US" sz="1200" kern="1200"/>
        </a:p>
      </dsp:txBody>
      <dsp:txXfrm>
        <a:off x="536102" y="1333978"/>
        <a:ext cx="6503863" cy="343018"/>
      </dsp:txXfrm>
    </dsp:sp>
    <dsp:sp modelId="{463341E1-4313-4AAA-A669-C57B08AFE422}">
      <dsp:nvSpPr>
        <dsp:cNvPr id="0" name=""/>
        <dsp:cNvSpPr/>
      </dsp:nvSpPr>
      <dsp:spPr>
        <a:xfrm rot="21038816">
          <a:off x="7048039" y="1465336"/>
          <a:ext cx="390777" cy="16792"/>
        </a:xfrm>
        <a:custGeom>
          <a:avLst/>
          <a:gdLst/>
          <a:ahLst/>
          <a:cxnLst/>
          <a:rect l="0" t="0" r="0" b="0"/>
          <a:pathLst>
            <a:path>
              <a:moveTo>
                <a:pt x="0" y="8396"/>
              </a:moveTo>
              <a:lnTo>
                <a:pt x="390777" y="839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a:off x="7233659" y="1463963"/>
        <a:ext cx="19538" cy="19538"/>
      </dsp:txXfrm>
    </dsp:sp>
    <dsp:sp modelId="{22927FED-D571-4205-9351-626F6E081012}">
      <dsp:nvSpPr>
        <dsp:cNvPr id="0" name=""/>
        <dsp:cNvSpPr/>
      </dsp:nvSpPr>
      <dsp:spPr>
        <a:xfrm>
          <a:off x="7436220" y="1119234"/>
          <a:ext cx="3044055" cy="645489"/>
        </a:xfrm>
        <a:prstGeom prst="roundRect">
          <a:avLst>
            <a:gd name="adj" fmla="val 10000"/>
          </a:avLst>
        </a:prstGeom>
        <a:solidFill>
          <a:schemeClr val="accent4">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a:lnSpc>
              <a:spcPct val="90000"/>
            </a:lnSpc>
            <a:spcBef>
              <a:spcPct val="0"/>
            </a:spcBef>
            <a:spcAft>
              <a:spcPct val="35000"/>
            </a:spcAft>
            <a:buNone/>
          </a:pP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国立大学法人大阪大学の保有する個人情報の管理に関する規程</a:t>
          </a:r>
          <a:endParaRPr kumimoji="1" lang="ja-JP" altLang="en-US" sz="1200" kern="1200"/>
        </a:p>
      </dsp:txBody>
      <dsp:txXfrm>
        <a:off x="7455126" y="1138140"/>
        <a:ext cx="3006243" cy="607677"/>
      </dsp:txXfrm>
    </dsp:sp>
    <dsp:sp modelId="{545B67D6-0E7F-4F39-A1D3-FDEEB545F48E}">
      <dsp:nvSpPr>
        <dsp:cNvPr id="0" name=""/>
        <dsp:cNvSpPr/>
      </dsp:nvSpPr>
      <dsp:spPr>
        <a:xfrm>
          <a:off x="525430" y="1791007"/>
          <a:ext cx="6525207" cy="364362"/>
        </a:xfrm>
        <a:prstGeom prst="roundRect">
          <a:avLst>
            <a:gd name="adj" fmla="val 10000"/>
          </a:avLst>
        </a:prstGeom>
        <a:solidFill>
          <a:schemeClr val="accent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a:lnSpc>
              <a:spcPct val="90000"/>
            </a:lnSpc>
            <a:spcBef>
              <a:spcPct val="0"/>
            </a:spcBef>
            <a:spcAft>
              <a:spcPct val="35000"/>
            </a:spcAft>
            <a:buNone/>
          </a:pP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　外国為替及び外国貿易法</a:t>
          </a:r>
        </a:p>
      </dsp:txBody>
      <dsp:txXfrm>
        <a:off x="536102" y="1801679"/>
        <a:ext cx="6503863" cy="343018"/>
      </dsp:txXfrm>
    </dsp:sp>
    <dsp:sp modelId="{B2512FA9-F410-495B-B96A-5B844D939ACF}">
      <dsp:nvSpPr>
        <dsp:cNvPr id="0" name=""/>
        <dsp:cNvSpPr/>
      </dsp:nvSpPr>
      <dsp:spPr>
        <a:xfrm rot="373343">
          <a:off x="7049495" y="1985811"/>
          <a:ext cx="387867" cy="16792"/>
        </a:xfrm>
        <a:custGeom>
          <a:avLst/>
          <a:gdLst/>
          <a:ahLst/>
          <a:cxnLst/>
          <a:rect l="0" t="0" r="0" b="0"/>
          <a:pathLst>
            <a:path>
              <a:moveTo>
                <a:pt x="0" y="8396"/>
              </a:moveTo>
              <a:lnTo>
                <a:pt x="387867" y="839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a:off x="7233732" y="1984511"/>
        <a:ext cx="19393" cy="19393"/>
      </dsp:txXfrm>
    </dsp:sp>
    <dsp:sp modelId="{66A570BF-7B51-4A0F-B9C9-E3584FB26115}">
      <dsp:nvSpPr>
        <dsp:cNvPr id="0" name=""/>
        <dsp:cNvSpPr/>
      </dsp:nvSpPr>
      <dsp:spPr>
        <a:xfrm>
          <a:off x="7436220" y="1819378"/>
          <a:ext cx="3026230" cy="391700"/>
        </a:xfrm>
        <a:prstGeom prst="roundRect">
          <a:avLst>
            <a:gd name="adj" fmla="val 10000"/>
          </a:avLst>
        </a:prstGeom>
        <a:solidFill>
          <a:schemeClr val="accent4">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a:lnSpc>
              <a:spcPct val="90000"/>
            </a:lnSpc>
            <a:spcBef>
              <a:spcPct val="0"/>
            </a:spcBef>
            <a:spcAft>
              <a:spcPct val="35000"/>
            </a:spcAft>
            <a:buNone/>
          </a:pP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大阪大学安全保障輸出管理規程</a:t>
          </a:r>
          <a:endParaRPr kumimoji="1" lang="ja-JP" altLang="en-US" sz="1200" kern="1200"/>
        </a:p>
      </dsp:txBody>
      <dsp:txXfrm>
        <a:off x="7447693" y="1830851"/>
        <a:ext cx="3003284" cy="368754"/>
      </dsp:txXfrm>
    </dsp:sp>
    <dsp:sp modelId="{70E01563-79B4-47E0-A55B-99583A9EF6C9}">
      <dsp:nvSpPr>
        <dsp:cNvPr id="0" name=""/>
        <dsp:cNvSpPr/>
      </dsp:nvSpPr>
      <dsp:spPr>
        <a:xfrm>
          <a:off x="525430" y="2252063"/>
          <a:ext cx="6525207" cy="364362"/>
        </a:xfrm>
        <a:prstGeom prst="roundRect">
          <a:avLst>
            <a:gd name="adj" fmla="val 10000"/>
          </a:avLst>
        </a:prstGeom>
        <a:solidFill>
          <a:schemeClr val="accent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a:lnSpc>
              <a:spcPct val="90000"/>
            </a:lnSpc>
            <a:spcBef>
              <a:spcPct val="0"/>
            </a:spcBef>
            <a:spcAft>
              <a:spcPct val="35000"/>
            </a:spcAft>
            <a:buNone/>
          </a:pP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　不正アクセス行為の禁止等に関する法律</a:t>
          </a:r>
          <a:endParaRPr kumimoji="1" lang="ja-JP" altLang="en-US" sz="1200" kern="1200"/>
        </a:p>
      </dsp:txBody>
      <dsp:txXfrm>
        <a:off x="536102" y="2262735"/>
        <a:ext cx="6503863" cy="343018"/>
      </dsp:txXfrm>
    </dsp:sp>
    <dsp:sp modelId="{884BABD7-580D-4678-AF9C-2396B2C17591}">
      <dsp:nvSpPr>
        <dsp:cNvPr id="0" name=""/>
        <dsp:cNvSpPr/>
      </dsp:nvSpPr>
      <dsp:spPr>
        <a:xfrm>
          <a:off x="525430" y="2671079"/>
          <a:ext cx="6525207" cy="322103"/>
        </a:xfrm>
        <a:prstGeom prst="roundRect">
          <a:avLst>
            <a:gd name="adj" fmla="val 10000"/>
          </a:avLst>
        </a:prstGeom>
        <a:solidFill>
          <a:schemeClr val="accent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a:lnSpc>
              <a:spcPct val="90000"/>
            </a:lnSpc>
            <a:spcBef>
              <a:spcPct val="0"/>
            </a:spcBef>
            <a:spcAft>
              <a:spcPct val="35000"/>
            </a:spcAft>
            <a:buNone/>
          </a:pP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 　外国の知的財産法や </a:t>
          </a:r>
          <a:r>
            <a:rPr lang="en-US" altLang="ja-JP" sz="1200" b="0" i="0" kern="1200">
              <a:latin typeface="BIZ UDPGothic" panose="020B0400000000000000" pitchFamily="34" charset="-128"/>
              <a:ea typeface="BIZ UDPGothic" panose="020B0400000000000000" pitchFamily="34" charset="-128"/>
              <a:cs typeface="Times New Roman" panose="02020603050405020304" pitchFamily="18" charset="0"/>
            </a:rPr>
            <a:t>EU </a:t>
          </a: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一般データ保護規則など</a:t>
          </a:r>
          <a:endParaRPr kumimoji="1" lang="ja-JP" altLang="en-US" sz="1200" kern="1200"/>
        </a:p>
      </dsp:txBody>
      <dsp:txXfrm>
        <a:off x="534864" y="2680513"/>
        <a:ext cx="6506339" cy="303235"/>
      </dsp:txXfrm>
    </dsp:sp>
    <dsp:sp modelId="{F2FC6503-7579-482D-BE99-63CC50478AEA}">
      <dsp:nvSpPr>
        <dsp:cNvPr id="0" name=""/>
        <dsp:cNvSpPr/>
      </dsp:nvSpPr>
      <dsp:spPr>
        <a:xfrm>
          <a:off x="525430" y="3047837"/>
          <a:ext cx="6525207" cy="364362"/>
        </a:xfrm>
        <a:prstGeom prst="roundRect">
          <a:avLst>
            <a:gd name="adj" fmla="val 10000"/>
          </a:avLst>
        </a:prstGeom>
        <a:solidFill>
          <a:schemeClr val="accent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a:lnSpc>
              <a:spcPct val="90000"/>
            </a:lnSpc>
            <a:spcBef>
              <a:spcPct val="0"/>
            </a:spcBef>
            <a:spcAft>
              <a:spcPct val="35000"/>
            </a:spcAft>
            <a:buNone/>
          </a:pP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　研究活動における不正行為への対応等に関するガイドライン</a:t>
          </a:r>
          <a:endParaRPr kumimoji="1" lang="ja-JP" altLang="en-US" sz="1200" kern="1200"/>
        </a:p>
      </dsp:txBody>
      <dsp:txXfrm>
        <a:off x="536102" y="3058509"/>
        <a:ext cx="6503863" cy="343018"/>
      </dsp:txXfrm>
    </dsp:sp>
    <dsp:sp modelId="{15C68A3F-325B-44B2-A958-3C739E63660F}">
      <dsp:nvSpPr>
        <dsp:cNvPr id="0" name=""/>
        <dsp:cNvSpPr/>
      </dsp:nvSpPr>
      <dsp:spPr>
        <a:xfrm rot="19065815">
          <a:off x="6983032" y="3046586"/>
          <a:ext cx="520791" cy="16792"/>
        </a:xfrm>
        <a:custGeom>
          <a:avLst/>
          <a:gdLst/>
          <a:ahLst/>
          <a:cxnLst/>
          <a:rect l="0" t="0" r="0" b="0"/>
          <a:pathLst>
            <a:path>
              <a:moveTo>
                <a:pt x="0" y="8396"/>
              </a:moveTo>
              <a:lnTo>
                <a:pt x="520791" y="839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a:off x="7230409" y="3041962"/>
        <a:ext cx="26039" cy="26039"/>
      </dsp:txXfrm>
    </dsp:sp>
    <dsp:sp modelId="{97FE8ABB-B81D-4567-8C38-2D89EBECA888}">
      <dsp:nvSpPr>
        <dsp:cNvPr id="0" name=""/>
        <dsp:cNvSpPr/>
      </dsp:nvSpPr>
      <dsp:spPr>
        <a:xfrm>
          <a:off x="7436220" y="2557202"/>
          <a:ext cx="2989867" cy="645489"/>
        </a:xfrm>
        <a:prstGeom prst="roundRect">
          <a:avLst>
            <a:gd name="adj" fmla="val 10000"/>
          </a:avLst>
        </a:prstGeom>
        <a:solidFill>
          <a:schemeClr val="accent4">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a:lnSpc>
              <a:spcPct val="90000"/>
            </a:lnSpc>
            <a:spcBef>
              <a:spcPct val="0"/>
            </a:spcBef>
            <a:spcAft>
              <a:spcPct val="35000"/>
            </a:spcAft>
            <a:buNone/>
          </a:pP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大阪大学における公正な研究活動の推進に関する規程</a:t>
          </a:r>
          <a:endParaRPr kumimoji="1" lang="ja-JP" altLang="en-US" sz="1200" kern="1200"/>
        </a:p>
      </dsp:txBody>
      <dsp:txXfrm>
        <a:off x="7455126" y="2576108"/>
        <a:ext cx="2952055" cy="607677"/>
      </dsp:txXfrm>
    </dsp:sp>
    <dsp:sp modelId="{26327D81-DAD7-48FD-9CE1-A494A37138C8}">
      <dsp:nvSpPr>
        <dsp:cNvPr id="0" name=""/>
        <dsp:cNvSpPr/>
      </dsp:nvSpPr>
      <dsp:spPr>
        <a:xfrm rot="2534185">
          <a:off x="6983032" y="3396658"/>
          <a:ext cx="520791" cy="16792"/>
        </a:xfrm>
        <a:custGeom>
          <a:avLst/>
          <a:gdLst/>
          <a:ahLst/>
          <a:cxnLst/>
          <a:rect l="0" t="0" r="0" b="0"/>
          <a:pathLst>
            <a:path>
              <a:moveTo>
                <a:pt x="0" y="8396"/>
              </a:moveTo>
              <a:lnTo>
                <a:pt x="520791" y="839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a:off x="7230409" y="3392034"/>
        <a:ext cx="26039" cy="26039"/>
      </dsp:txXfrm>
    </dsp:sp>
    <dsp:sp modelId="{9CF4AAF9-42F6-4C7F-BAF8-39120C329BB3}">
      <dsp:nvSpPr>
        <dsp:cNvPr id="0" name=""/>
        <dsp:cNvSpPr/>
      </dsp:nvSpPr>
      <dsp:spPr>
        <a:xfrm>
          <a:off x="7436220" y="3257345"/>
          <a:ext cx="2994028" cy="645489"/>
        </a:xfrm>
        <a:prstGeom prst="roundRect">
          <a:avLst>
            <a:gd name="adj" fmla="val 10000"/>
          </a:avLst>
        </a:prstGeom>
        <a:solidFill>
          <a:schemeClr val="accent4">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a:lnSpc>
              <a:spcPct val="90000"/>
            </a:lnSpc>
            <a:spcBef>
              <a:spcPct val="0"/>
            </a:spcBef>
            <a:spcAft>
              <a:spcPct val="35000"/>
            </a:spcAft>
            <a:buNone/>
          </a:pP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大阪大学における研究データの保存等に関するガイドライン</a:t>
          </a:r>
          <a:endParaRPr kumimoji="1" lang="ja-JP" altLang="en-US" sz="1200" kern="1200"/>
        </a:p>
      </dsp:txBody>
      <dsp:txXfrm>
        <a:off x="7455126" y="3276251"/>
        <a:ext cx="2956216" cy="607677"/>
      </dsp:txXfrm>
    </dsp:sp>
    <dsp:sp modelId="{7A5F65B8-7774-4D64-8FF4-B6F10B22C882}">
      <dsp:nvSpPr>
        <dsp:cNvPr id="0" name=""/>
        <dsp:cNvSpPr/>
      </dsp:nvSpPr>
      <dsp:spPr>
        <a:xfrm>
          <a:off x="525430" y="3466853"/>
          <a:ext cx="6525207" cy="364362"/>
        </a:xfrm>
        <a:prstGeom prst="roundRect">
          <a:avLst>
            <a:gd name="adj" fmla="val 10000"/>
          </a:avLst>
        </a:prstGeom>
        <a:solidFill>
          <a:schemeClr val="accent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a:lnSpc>
              <a:spcPct val="90000"/>
            </a:lnSpc>
            <a:spcBef>
              <a:spcPct val="0"/>
            </a:spcBef>
            <a:spcAft>
              <a:spcPct val="35000"/>
            </a:spcAft>
            <a:buNone/>
          </a:pPr>
          <a:r>
            <a:rPr lang="ja-JP" altLang="en-US" sz="1200" b="0" i="0" kern="1200">
              <a:latin typeface="BIZ UDPGothic" panose="020B0400000000000000" pitchFamily="34" charset="-128"/>
              <a:ea typeface="BIZ UDPGothic" panose="020B0400000000000000" pitchFamily="34" charset="-128"/>
              <a:cs typeface="Times New Roman" panose="02020603050405020304" pitchFamily="18" charset="0"/>
            </a:rPr>
            <a:t>　外部機関との秘密保持契約、データ入手の際のサービス利用規約等</a:t>
          </a:r>
          <a:endParaRPr kumimoji="1" lang="ja-JP" altLang="en-US" sz="1200" kern="1200"/>
        </a:p>
      </dsp:txBody>
      <dsp:txXfrm>
        <a:off x="536102" y="3477525"/>
        <a:ext cx="6503863" cy="343018"/>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7941A84E-8F49-B704-1965-865623B3E36A}"/>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ja-JP" altLang="en-US">
              <a:latin typeface="BIZ UDPGothic" panose="020B0400000000000000" pitchFamily="34" charset="-128"/>
              <a:ea typeface="BIZ UDPGothic" panose="020B0400000000000000" pitchFamily="34" charset="-128"/>
            </a:endParaRPr>
          </a:p>
        </p:txBody>
      </p:sp>
      <p:sp>
        <p:nvSpPr>
          <p:cNvPr id="3" name="日付プレースホルダー 2">
            <a:extLst>
              <a:ext uri="{FF2B5EF4-FFF2-40B4-BE49-F238E27FC236}">
                <a16:creationId xmlns:a16="http://schemas.microsoft.com/office/drawing/2014/main" id="{4FF73DA6-F754-DDF7-7D07-3E442FDC2141}"/>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80E20435-DF62-C144-A3D3-97BCFC31AF56}" type="datetimeFigureOut">
              <a:rPr lang="ja-JP" altLang="en-US">
                <a:latin typeface="BIZ UDPGothic" panose="020B0400000000000000" pitchFamily="34" charset="-128"/>
                <a:ea typeface="BIZ UDPGothic" panose="020B0400000000000000" pitchFamily="34" charset="-128"/>
              </a:rPr>
              <a:pPr>
                <a:defRPr/>
              </a:pPr>
              <a:t>2024/11/27</a:t>
            </a:fld>
            <a:endParaRPr lang="ja-JP" altLang="en-US">
              <a:latin typeface="BIZ UDPGothic" panose="020B0400000000000000" pitchFamily="34" charset="-128"/>
              <a:ea typeface="BIZ UDPGothic" panose="020B0400000000000000" pitchFamily="34" charset="-128"/>
            </a:endParaRPr>
          </a:p>
        </p:txBody>
      </p:sp>
      <p:sp>
        <p:nvSpPr>
          <p:cNvPr id="4" name="フッター プレースホルダー 3">
            <a:extLst>
              <a:ext uri="{FF2B5EF4-FFF2-40B4-BE49-F238E27FC236}">
                <a16:creationId xmlns:a16="http://schemas.microsoft.com/office/drawing/2014/main" id="{451D1845-BD69-E04B-C86F-7BF066A9BB99}"/>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ja-JP" altLang="en-US">
              <a:latin typeface="BIZ UDPGothic" panose="020B0400000000000000" pitchFamily="34" charset="-128"/>
              <a:ea typeface="BIZ UDPGothic" panose="020B0400000000000000" pitchFamily="34" charset="-128"/>
            </a:endParaRPr>
          </a:p>
        </p:txBody>
      </p:sp>
      <p:sp>
        <p:nvSpPr>
          <p:cNvPr id="5" name="スライド番号プレースホルダー 4">
            <a:extLst>
              <a:ext uri="{FF2B5EF4-FFF2-40B4-BE49-F238E27FC236}">
                <a16:creationId xmlns:a16="http://schemas.microsoft.com/office/drawing/2014/main" id="{822085F2-FC86-FBC0-1D4F-1409895E0123}"/>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A4ACB3D-8BEA-994B-AE63-D0049C4AE4A3}" type="slidenum">
              <a:rPr lang="ja-JP" altLang="en-US">
                <a:latin typeface="BIZ UDPGothic" panose="020B0400000000000000" pitchFamily="34" charset="-128"/>
                <a:ea typeface="BIZ UDPGothic" panose="020B0400000000000000" pitchFamily="34" charset="-128"/>
              </a:rPr>
              <a:pPr>
                <a:defRPr/>
              </a:pPr>
              <a:t>‹#›</a:t>
            </a:fld>
            <a:endParaRPr lang="ja-JP" altLang="en-US">
              <a:latin typeface="BIZ UDPGothic" panose="020B0400000000000000" pitchFamily="34" charset="-128"/>
              <a:ea typeface="BIZ UDPGothic" panose="020B0400000000000000" pitchFamily="34" charset="-128"/>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BIZ UDPGothic" panose="020B0400000000000000" pitchFamily="34" charset="-128"/>
                <a:ea typeface="BIZ UDPGothic" panose="020B0400000000000000" pitchFamily="34"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BIZ UDPGothic" panose="020B0400000000000000" pitchFamily="34" charset="-128"/>
                <a:ea typeface="BIZ UDPGothic" panose="020B0400000000000000" pitchFamily="34" charset="-128"/>
              </a:defRPr>
            </a:lvl1pPr>
          </a:lstStyle>
          <a:p>
            <a:fld id="{74AA6C55-CA33-654B-BBA9-D421EB446CA5}" type="datetimeFigureOut">
              <a:rPr lang="ja-JP" altLang="en-US" smtClean="0"/>
              <a:pPr/>
              <a:t>2024/11/27</a:t>
            </a:fld>
            <a:endParaRPr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BIZ UDPGothic" panose="020B0400000000000000" pitchFamily="34" charset="-128"/>
                <a:ea typeface="BIZ UDPGothic" panose="020B0400000000000000" pitchFamily="34"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BIZ UDPGothic" panose="020B0400000000000000" pitchFamily="34" charset="-128"/>
                <a:ea typeface="BIZ UDPGothic" panose="020B0400000000000000" pitchFamily="34" charset="-128"/>
              </a:defRPr>
            </a:lvl1pPr>
          </a:lstStyle>
          <a:p>
            <a:fld id="{C6AF8DA1-0AF7-1142-AF80-1698B024B176}" type="slidenum">
              <a:rPr lang="ja-JP" altLang="en-US" smtClean="0"/>
              <a:pPr/>
              <a:t>‹#›</a:t>
            </a:fld>
            <a:endParaRPr lang="ja-JP" altLang="en-US"/>
          </a:p>
        </p:txBody>
      </p:sp>
    </p:spTree>
    <p:extLst>
      <p:ext uri="{BB962C8B-B14F-4D97-AF65-F5344CB8AC3E}">
        <p14:creationId xmlns:p14="http://schemas.microsoft.com/office/powerpoint/2010/main" val="38404283"/>
      </p:ext>
    </p:extLst>
  </p:cSld>
  <p:clrMap bg1="lt1" tx1="dk1" bg2="lt2" tx2="dk2" accent1="accent1" accent2="accent2" accent3="accent3" accent4="accent4" accent5="accent5" accent6="accent6" hlink="hlink" folHlink="folHlink"/>
  <p:notesStyle>
    <a:lvl1pPr marL="0"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1pPr>
    <a:lvl2pPr marL="609585"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2pPr>
    <a:lvl3pPr marL="1219170"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3pPr>
    <a:lvl4pPr marL="1828754"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4pPr>
    <a:lvl5pPr marL="2438339" algn="l" defTabSz="1219170" rtl="0" eaLnBrk="1" latinLnBrk="0" hangingPunct="1">
      <a:defRPr kumimoji="1" sz="1600" b="0" i="0" kern="1200">
        <a:solidFill>
          <a:schemeClr val="tx1"/>
        </a:solidFill>
        <a:latin typeface="BIZ UDPGothic" panose="020B0400000000000000" pitchFamily="34" charset="-128"/>
        <a:ea typeface="BIZ UDPGothic" panose="020B0400000000000000" pitchFamily="34" charset="-128"/>
        <a:cs typeface="+mn-cs"/>
      </a:defRPr>
    </a:lvl5pPr>
    <a:lvl6pPr marL="3047924" algn="l" defTabSz="1219170" rtl="0" eaLnBrk="1" latinLnBrk="0" hangingPunct="1">
      <a:defRPr kumimoji="1" sz="1600" kern="1200">
        <a:solidFill>
          <a:schemeClr val="tx1"/>
        </a:solidFill>
        <a:latin typeface="+mn-lt"/>
        <a:ea typeface="+mn-ea"/>
        <a:cs typeface="+mn-cs"/>
      </a:defRPr>
    </a:lvl6pPr>
    <a:lvl7pPr marL="3657509" algn="l" defTabSz="1219170" rtl="0" eaLnBrk="1" latinLnBrk="0" hangingPunct="1">
      <a:defRPr kumimoji="1" sz="1600" kern="1200">
        <a:solidFill>
          <a:schemeClr val="tx1"/>
        </a:solidFill>
        <a:latin typeface="+mn-lt"/>
        <a:ea typeface="+mn-ea"/>
        <a:cs typeface="+mn-cs"/>
      </a:defRPr>
    </a:lvl7pPr>
    <a:lvl8pPr marL="4267093" algn="l" defTabSz="1219170" rtl="0" eaLnBrk="1" latinLnBrk="0" hangingPunct="1">
      <a:defRPr kumimoji="1" sz="1600" kern="1200">
        <a:solidFill>
          <a:schemeClr val="tx1"/>
        </a:solidFill>
        <a:latin typeface="+mn-lt"/>
        <a:ea typeface="+mn-ea"/>
        <a:cs typeface="+mn-cs"/>
      </a:defRPr>
    </a:lvl8pPr>
    <a:lvl9pPr marL="4876678" algn="l" defTabSz="1219170" rtl="0" eaLnBrk="1" latinLnBrk="0" hangingPunct="1">
      <a:defRPr kumimoji="1"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publications.agu.org/author-resource-center/publication-policies/data-policy/" TargetMode="External"/><Relationship Id="rId3" Type="http://schemas.openxmlformats.org/officeDocument/2006/relationships/hyperlink" Target="https://openpolicyfinder.jisc.ac.uk/" TargetMode="External"/><Relationship Id="rId7" Type="http://schemas.openxmlformats.org/officeDocument/2006/relationships/hyperlink" Target="https://doi.org/10.1038/ndigest.2016.161239"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www.cell.com/neuron/authors" TargetMode="External"/><Relationship Id="rId5" Type="http://schemas.openxmlformats.org/officeDocument/2006/relationships/hyperlink" Target="https://www.elsevier.com/authors/author-resources/research-data/data-guidelines" TargetMode="External"/><Relationship Id="rId4" Type="http://schemas.openxmlformats.org/officeDocument/2006/relationships/hyperlink" Target="https://www.elsevier.com/authors/author" TargetMode="External"/><Relationship Id="rId9" Type="http://schemas.openxmlformats.org/officeDocument/2006/relationships/hyperlink" Target="https://jpcoar.repo.nii.ac.jp/records/607"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penpolicyfinder.jisc.ac.uk/"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elsevier.com/authors/author" TargetMode="External"/><Relationship Id="rId7" Type="http://schemas.openxmlformats.org/officeDocument/2006/relationships/hyperlink" Target="https://publications.agu.org/author-resource-center/publication-policies/data-policy/"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doi.org/10.1038/ndigest.2016.161239" TargetMode="External"/><Relationship Id="rId5" Type="http://schemas.openxmlformats.org/officeDocument/2006/relationships/hyperlink" Target="https://www.cell.com/neuron/authors" TargetMode="External"/><Relationship Id="rId4" Type="http://schemas.openxmlformats.org/officeDocument/2006/relationships/hyperlink" Target="https://www.elsevier.com/authors/author-resources/research-data/data-guidelines" TargetMode="Externa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publications.agu.org/author-resource-center/publication-policies/data-policy/" TargetMode="External"/><Relationship Id="rId3" Type="http://schemas.openxmlformats.org/officeDocument/2006/relationships/hyperlink" Target="https://openpolicyfinder.jisc.ac.uk/" TargetMode="External"/><Relationship Id="rId7" Type="http://schemas.openxmlformats.org/officeDocument/2006/relationships/hyperlink" Target="https://doi.org/10.1038/ndigest.2016.161239"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cell.com/neuron/authors" TargetMode="External"/><Relationship Id="rId5" Type="http://schemas.openxmlformats.org/officeDocument/2006/relationships/hyperlink" Target="https://www.elsevier.com/authors/author-resources/research-data/data-guidelines" TargetMode="External"/><Relationship Id="rId4" Type="http://schemas.openxmlformats.org/officeDocument/2006/relationships/hyperlink" Target="https://www.elsevier.com/authors/author" TargetMode="External"/><Relationship Id="rId9" Type="http://schemas.openxmlformats.org/officeDocument/2006/relationships/hyperlink" Target="https://jpcoar.repo.nii.ac.jp/records/607"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8.cao.go.jp/cstp/kihonkeikaku/6honbun.pdf"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rdm.axies.jp/_media/sites/14/2021/07/urdp-guideline.pdf"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osaka-u.ac.jp/ja/research/files/e30yqd"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osaka-u.ac.jp/ja/research/files/6wqprp"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mext.go.jp/component/b_menu/shingi/toushin/__icsFiles/afieldfile/2016/04/08/1368804_1_1_1.pdf"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jpcoar.repo.nii.ac.jp/records/128"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8.cao.go.jp/cstp/tyousakai/kokusaiopen/houkokusho.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jpcoar.repo.nii.ac.jp/records/128"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jpcoar.repo.nii.ac.jp/records/128"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jpcoar.repo.nii.ac.jp/records/128"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scj.go.jp/ja/member/iinkai/kanji/pdf25/siryo328-handbook.pdf"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japanlinkcenter.org/rduf/doc/rduf_license_guideline.pdf"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s://www.meti.go.jp/policy/mono_info_service/connected_industries/sharing_and_utilization/20180615001-2.pdf" TargetMode="External"/><Relationship Id="rId5" Type="http://schemas.openxmlformats.org/officeDocument/2006/relationships/hyperlink" Target="https://www.meti.go.jp/policy/innovation_policy/datamanagementguideline_3.pdf" TargetMode="External"/><Relationship Id="rId4" Type="http://schemas.openxmlformats.org/officeDocument/2006/relationships/hyperlink" Target="http://j-sip.org/info/pdf/anzenhosho1-1_2.pdf"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japanlinkcenter.org/rduf/doc/rduf_license_guideline.pdf"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s://www.meti.go.jp/policy/innovation_policy/datamanagementguideline_3.pdf" TargetMode="External"/><Relationship Id="rId13" Type="http://schemas.openxmlformats.org/officeDocument/2006/relationships/hyperlink" Target="https://www8.cao.go.jp/cstp/kihonkeikaku/6honbun.pdf" TargetMode="External"/><Relationship Id="rId3" Type="http://schemas.openxmlformats.org/officeDocument/2006/relationships/hyperlink" Target="https://www.osaka-u.ac.jp/ja/research/files/e30yqd" TargetMode="External"/><Relationship Id="rId7" Type="http://schemas.openxmlformats.org/officeDocument/2006/relationships/hyperlink" Target="https://www.meti.go.jp/policy/mono_info_service/connected_industries/sharing_and_utilization/20180615001-2.pdf" TargetMode="External"/><Relationship Id="rId12" Type="http://schemas.openxmlformats.org/officeDocument/2006/relationships/hyperlink" Target="https://rdm.axies.jp/_media/sites/14/2021/07/urdp-guideline.pdf" TargetMode="External"/><Relationship Id="rId2" Type="http://schemas.openxmlformats.org/officeDocument/2006/relationships/slide" Target="../slides/slide25.xml"/><Relationship Id="rId16" Type="http://schemas.openxmlformats.org/officeDocument/2006/relationships/hyperlink" Target="https://doi.org/10.6084/m9.figshare.1285313.v1" TargetMode="External"/><Relationship Id="rId1" Type="http://schemas.openxmlformats.org/officeDocument/2006/relationships/notesMaster" Target="../notesMasters/notesMaster1.xml"/><Relationship Id="rId6" Type="http://schemas.openxmlformats.org/officeDocument/2006/relationships/hyperlink" Target="https://www.mext.go.jp/component/b_menu/shingi/toushin/__icsFiles/afieldfile/2016/04/08/1368804_1_1_1.pdf" TargetMode="External"/><Relationship Id="rId11" Type="http://schemas.openxmlformats.org/officeDocument/2006/relationships/hyperlink" Target="http://j-sip.org/info/pdf/anzenhosho1-1_2.pdf" TargetMode="External"/><Relationship Id="rId5" Type="http://schemas.openxmlformats.org/officeDocument/2006/relationships/hyperlink" Target="https://www.scj.go.jp/ja/member/iinkai/kanji/pdf25/siryo328-handbook.pdf" TargetMode="External"/><Relationship Id="rId15" Type="http://schemas.openxmlformats.org/officeDocument/2006/relationships/hyperlink" Target="https://www.ukdataservice.ac.uk/manage-data/lifecycle.aspx" TargetMode="External"/><Relationship Id="rId10" Type="http://schemas.openxmlformats.org/officeDocument/2006/relationships/hyperlink" Target="https://doi.org/10.11502/rduf_license_guideline" TargetMode="External"/><Relationship Id="rId4" Type="http://schemas.openxmlformats.org/officeDocument/2006/relationships/hyperlink" Target="https://www.osaka-u.ac.jp/ja/research/files/6wqprp" TargetMode="External"/><Relationship Id="rId9" Type="http://schemas.openxmlformats.org/officeDocument/2006/relationships/hyperlink" Target="https://www8.cao.go.jp/cstp/tyousakai/kokusaiopen/houkokusho.pdf" TargetMode="External"/><Relationship Id="rId14" Type="http://schemas.openxmlformats.org/officeDocument/2006/relationships/hyperlink" Target="https://jpcoar.repo.nii.ac.jp/records/128"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dirty="0"/>
              <a:t>Topic:</a:t>
            </a:r>
            <a:r>
              <a:rPr lang="ja-JP" altLang="en-US" sz="900"/>
              <a:t>研究データ管理に関わる３つのポリシー</a:t>
            </a:r>
            <a:endParaRPr lang="en-US" altLang="ja-JP" sz="900" dirty="0"/>
          </a:p>
          <a:p>
            <a:endParaRPr kumimoji="1" lang="en-US" altLang="ja-JP" dirty="0"/>
          </a:p>
          <a:p>
            <a:r>
              <a:rPr lang="en-US" altLang="ja-JP" sz="900" u="none" strike="noStrike" dirty="0">
                <a:solidFill>
                  <a:srgbClr val="000000"/>
                </a:solidFill>
                <a:effectLst/>
              </a:rPr>
              <a:t>```text</a:t>
            </a:r>
            <a:endParaRPr kumimoji="1" lang="en-US" altLang="ja-JP" dirty="0"/>
          </a:p>
          <a:p>
            <a:r>
              <a:rPr kumimoji="1" lang="ja-JP" altLang="en-US"/>
              <a:t>ここでは、研究データマネジメントの前提となる研究データポリシーと関係規程等について、お話しします。</a:t>
            </a:r>
            <a:endParaRPr kumimoji="1" lang="en-US" altLang="ja-JP" dirty="0"/>
          </a:p>
          <a:p>
            <a:r>
              <a:rPr lang="en-US" altLang="ja-JP" sz="900" u="none" strike="noStrike" dirty="0">
                <a:solidFill>
                  <a:srgbClr val="000000"/>
                </a:solidFill>
                <a:effectLst/>
              </a:rPr>
              <a:t>```</a:t>
            </a:r>
          </a:p>
          <a:p>
            <a:endParaRPr kumimoji="1" lang="en-US" altLang="ja-JP" sz="900" u="none" strike="noStrike" dirty="0">
              <a:solidFill>
                <a:srgbClr val="000000"/>
              </a:solidFill>
              <a:effectLst/>
            </a:endParaRPr>
          </a:p>
          <a:p>
            <a:r>
              <a:rPr lang="en-US" altLang="ja-JP" sz="900" u="none" strike="noStrike" dirty="0">
                <a:solidFill>
                  <a:srgbClr val="000000"/>
                </a:solidFill>
                <a:effectLst/>
              </a:rPr>
              <a:t>```description</a:t>
            </a:r>
          </a:p>
          <a:p>
            <a:r>
              <a:rPr kumimoji="1" lang="ja-JP" altLang="en-US"/>
              <a:t>ここでは、研究データマネジメントの前提となる研究データポリシーと関係規程等について、お話しします。</a:t>
            </a:r>
            <a:endParaRPr kumimoji="1" lang="en-US" altLang="ja-JP" dirty="0"/>
          </a:p>
          <a:p>
            <a:r>
              <a:rPr lang="en-US" altLang="ja-JP" sz="900" u="none" strike="noStrike" dirty="0">
                <a:solidFill>
                  <a:srgbClr val="000000"/>
                </a:solidFill>
                <a:effectLst/>
              </a:rPr>
              <a:t>```</a:t>
            </a:r>
          </a:p>
          <a:p>
            <a:endParaRPr kumimoji="1" lang="ja-JP" altLang="en-US"/>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1</a:t>
            </a:fld>
            <a:endParaRPr kumimoji="1" lang="ja-JP" altLang="en-US"/>
          </a:p>
        </p:txBody>
      </p:sp>
    </p:spTree>
    <p:extLst>
      <p:ext uri="{BB962C8B-B14F-4D97-AF65-F5344CB8AC3E}">
        <p14:creationId xmlns:p14="http://schemas.microsoft.com/office/powerpoint/2010/main" val="1943280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713038" y="925513"/>
            <a:ext cx="4440237" cy="2497137"/>
          </a:xfrm>
        </p:spPr>
      </p:sp>
      <p:sp>
        <p:nvSpPr>
          <p:cNvPr id="3" name="ノート プレースホルダー 2"/>
          <p:cNvSpPr>
            <a:spLocks noGrp="1"/>
          </p:cNvSpPr>
          <p:nvPr>
            <p:ph type="body" idx="1"/>
          </p:nvPr>
        </p:nvSpPr>
        <p:spPr/>
        <p:txBody>
          <a:bodyPr/>
          <a:lstStyle/>
          <a:p>
            <a:r>
              <a:rPr kumimoji="1" lang="en-US" altLang="ja-JP" sz="1200" dirty="0"/>
              <a:t>Topic:</a:t>
            </a:r>
            <a:r>
              <a:rPr lang="ja-JP" altLang="en-US" sz="1200" dirty="0"/>
              <a:t>研究データ管理に関わる３つのポリシー</a:t>
            </a:r>
            <a:endParaRPr lang="en-US" altLang="ja-JP" sz="1200" dirty="0"/>
          </a:p>
          <a:p>
            <a:r>
              <a:rPr lang="en-US" altLang="ja-JP" sz="1200" dirty="0">
                <a:effectLst/>
                <a:latin typeface="BIZ UDゴシック" panose="020B0400000000000000" pitchFamily="49" charset="-128"/>
                <a:ea typeface="BIZ UDP明朝 Medium" panose="02020500000000000000" pitchFamily="18" charset="-128"/>
                <a:cs typeface="Times New Roman" panose="02020603050405020304" pitchFamily="18" charset="0"/>
              </a:rPr>
              <a:t>Pad:0.2</a:t>
            </a:r>
            <a:endParaRPr lang="en-US" altLang="ja-JP" sz="1200" dirty="0"/>
          </a:p>
          <a:p>
            <a:endParaRPr kumimoji="1" lang="en-US" altLang="ja-JP" sz="1200" dirty="0"/>
          </a:p>
          <a:p>
            <a:r>
              <a:rPr lang="en-US" altLang="ja-JP" sz="1200" u="none" strike="noStrike" dirty="0">
                <a:solidFill>
                  <a:srgbClr val="000000"/>
                </a:solidFill>
                <a:effectLst/>
              </a:rPr>
              <a:t>```text</a:t>
            </a:r>
            <a:endParaRPr kumimoji="1" lang="en-US" altLang="ja-JP" sz="1200" dirty="0"/>
          </a:p>
          <a:p>
            <a:r>
              <a:rPr kumimoji="1" lang="ja-JP" altLang="en-US" sz="1200" dirty="0"/>
              <a:t>研究データ管理に関わる、３つのポリシーについて、お話しします。</a:t>
            </a:r>
            <a:endParaRPr kumimoji="1" lang="en-US" altLang="ja-JP" sz="1200" dirty="0"/>
          </a:p>
          <a:p>
            <a:r>
              <a:rPr kumimoji="1" lang="ja-JP" altLang="ja-JP" sz="1200" kern="1200" dirty="0">
                <a:solidFill>
                  <a:schemeClr val="tx1"/>
                </a:solidFill>
                <a:effectLst/>
                <a:cs typeface="+mn-cs"/>
              </a:rPr>
              <a:t>研究者は、関連する複数の機関のポリシーについて、それぞれ遵守することが求められます。</a:t>
            </a:r>
            <a:endParaRPr kumimoji="1" lang="en-US" altLang="ja-JP" sz="1200" kern="1200" dirty="0">
              <a:solidFill>
                <a:schemeClr val="tx1"/>
              </a:solidFill>
              <a:effectLst/>
              <a:cs typeface="+mn-cs"/>
            </a:endParaRPr>
          </a:p>
          <a:p>
            <a:r>
              <a:rPr lang="en-US" altLang="ja-JP" sz="1200" u="none" strike="noStrike" dirty="0">
                <a:solidFill>
                  <a:srgbClr val="000000"/>
                </a:solidFill>
                <a:effectLst/>
              </a:rPr>
              <a:t>```</a:t>
            </a:r>
          </a:p>
          <a:p>
            <a:endParaRPr kumimoji="1" lang="en-US" altLang="ja-JP" sz="1200" u="none" strike="noStrike" dirty="0">
              <a:solidFill>
                <a:srgbClr val="000000"/>
              </a:solidFill>
              <a:effectLst/>
            </a:endParaRPr>
          </a:p>
          <a:p>
            <a:r>
              <a:rPr lang="en-US" altLang="ja-JP" sz="1200" u="none" strike="noStrike" dirty="0">
                <a:solidFill>
                  <a:srgbClr val="000000"/>
                </a:solidFill>
                <a:effectLst/>
              </a:rPr>
              <a:t>```description</a:t>
            </a:r>
          </a:p>
          <a:p>
            <a:r>
              <a:rPr kumimoji="1" lang="ja-JP" altLang="en-US" sz="1200" dirty="0"/>
              <a:t>研究データ管理に関わる３つのポリシーについて、お話しします。</a:t>
            </a:r>
            <a:endParaRPr kumimoji="1" lang="en-US" altLang="ja-JP" sz="1200" dirty="0"/>
          </a:p>
          <a:p>
            <a:r>
              <a:rPr kumimoji="1" lang="ja-JP" altLang="ja-JP" sz="1200" kern="1200" dirty="0">
                <a:solidFill>
                  <a:schemeClr val="tx1"/>
                </a:solidFill>
                <a:effectLst/>
                <a:cs typeface="+mn-cs"/>
              </a:rPr>
              <a:t>研究者は、関連する複数の機関のポリシーについて、それぞれ遵守することが求められます。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守るべきポリシーの一つ目は、大学や研究所などの「研究機関」のポリシーです。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二つ目は、研究機関に対して資金を配分する、政府や助成団体などの「研究助成機関」のポリシーです。</a:t>
            </a:r>
            <a:endParaRPr kumimoji="1" lang="en-US" altLang="ja-JP" sz="1200" kern="1200" dirty="0">
              <a:solidFill>
                <a:schemeClr val="tx1"/>
              </a:solidFill>
              <a:effectLst/>
              <a:cs typeface="+mn-cs"/>
            </a:endParaRPr>
          </a:p>
          <a:p>
            <a:r>
              <a:rPr kumimoji="1" lang="ja-JP" altLang="ja-JP" sz="1200" kern="1200" dirty="0">
                <a:solidFill>
                  <a:schemeClr val="tx1"/>
                </a:solidFill>
                <a:effectLst/>
                <a:cs typeface="+mn-cs"/>
              </a:rPr>
              <a:t>三つ目は、研究成果を発表する学術雑誌などの媒体を管理する学会や出版者のポリシーです。</a:t>
            </a:r>
            <a:endParaRPr kumimoji="1" lang="en-US" altLang="ja-JP" sz="1200" kern="1200" dirty="0">
              <a:solidFill>
                <a:schemeClr val="tx1"/>
              </a:solidFill>
              <a:effectLst/>
              <a:cs typeface="+mn-cs"/>
            </a:endParaRPr>
          </a:p>
          <a:p>
            <a:endParaRPr kumimoji="1" lang="en-US" altLang="ja-JP" sz="1200" kern="1200" dirty="0">
              <a:solidFill>
                <a:schemeClr val="tx1"/>
              </a:solidFill>
              <a:effectLst/>
              <a:cs typeface="+mn-cs"/>
            </a:endParaRPr>
          </a:p>
          <a:p>
            <a:pPr marL="342900" marR="0" lvl="0" indent="-34290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2000" b="1" dirty="0">
                <a:latin typeface="BIZ UDPGothic" panose="020B0400000000000000" pitchFamily="34" charset="-128"/>
                <a:ea typeface="BIZ UDPGothic" panose="020B0400000000000000" pitchFamily="34" charset="-128"/>
              </a:rPr>
              <a:t>Open policy finder </a:t>
            </a:r>
            <a:r>
              <a:rPr lang="en-US" altLang="ja-JP" sz="1200" dirty="0">
                <a:latin typeface="BIZ UDPGothic" panose="020B0400000000000000" pitchFamily="34" charset="-128"/>
                <a:ea typeface="BIZ UDPGothic" panose="020B0400000000000000" pitchFamily="34" charset="-128"/>
                <a:hlinkClick r:id="rId3"/>
              </a:rPr>
              <a:t>https://openpolicyfinder.jisc.ac.uk/</a:t>
            </a:r>
            <a:endParaRPr lang="en-US" altLang="ja-JP" sz="1200" b="0" dirty="0">
              <a:latin typeface="BIZ UDPGothic" panose="020B0400000000000000" pitchFamily="34" charset="-128"/>
              <a:ea typeface="BIZ UDPGothic" panose="020B0400000000000000" pitchFamily="34" charset="-128"/>
            </a:endParaRPr>
          </a:p>
          <a:p>
            <a:pPr marL="342900" indent="-342900">
              <a:buFont typeface="Arial" panose="020B0604020202020204" pitchFamily="34" charset="0"/>
              <a:buChar char="•"/>
            </a:pPr>
            <a:r>
              <a:rPr lang="en-US" altLang="ja-JP" sz="1200" b="1" dirty="0">
                <a:latin typeface="BIZ UDPGothic" panose="020B0400000000000000" pitchFamily="34" charset="-128"/>
                <a:ea typeface="BIZ UDPGothic" panose="020B0400000000000000" pitchFamily="34" charset="-128"/>
              </a:rPr>
              <a:t>Research Data Guidelines (Elsevier)</a:t>
            </a:r>
            <a:r>
              <a:rPr lang="ja-JP" altLang="en-US" sz="1200" b="1" dirty="0">
                <a:latin typeface="BIZ UDPGothic" panose="020B0400000000000000" pitchFamily="34" charset="-128"/>
                <a:ea typeface="BIZ UDPGothic" panose="020B0400000000000000" pitchFamily="34" charset="-128"/>
              </a:rPr>
              <a:t>　</a:t>
            </a:r>
            <a:r>
              <a:rPr lang="en-US" altLang="ja-JP" sz="1050" dirty="0">
                <a:latin typeface="BIZ UDPGothic" panose="020B0400000000000000" pitchFamily="34" charset="-128"/>
                <a:ea typeface="BIZ UDPGothic" panose="020B0400000000000000" pitchFamily="34" charset="-128"/>
                <a:hlinkClick r:id="rId4"/>
              </a:rPr>
              <a:t>https://www.elsevier.com/authors/author</a:t>
            </a:r>
            <a:r>
              <a:rPr lang="en-US" altLang="ja-JP" sz="1050" dirty="0">
                <a:latin typeface="BIZ UDPGothic" panose="020B0400000000000000" pitchFamily="34" charset="-128"/>
                <a:ea typeface="BIZ UDPGothic" panose="020B0400000000000000" pitchFamily="34" charset="-128"/>
                <a:hlinkClick r:id="rId5"/>
              </a:rPr>
              <a:t>-resources/research-data/data-guidelines</a:t>
            </a:r>
            <a:endParaRPr lang="en-US" altLang="ja-JP" sz="1200" b="0" dirty="0">
              <a:latin typeface="BIZ UDPGothic" panose="020B0400000000000000" pitchFamily="34" charset="-128"/>
              <a:ea typeface="BIZ UDPGothic" panose="020B0400000000000000" pitchFamily="34" charset="-128"/>
            </a:endParaRPr>
          </a:p>
          <a:p>
            <a:pPr marL="342900" indent="-342900">
              <a:buFont typeface="Arial" panose="020B0604020202020204" pitchFamily="34" charset="0"/>
              <a:buChar char="•"/>
            </a:pPr>
            <a:r>
              <a:rPr lang="en-US" altLang="ja-JP" sz="1200" b="1" dirty="0">
                <a:latin typeface="BIZ UDPGothic" panose="020B0400000000000000" pitchFamily="34" charset="-128"/>
                <a:ea typeface="BIZ UDPGothic" panose="020B0400000000000000" pitchFamily="34" charset="-128"/>
              </a:rPr>
              <a:t>Neuron(Cell Press)</a:t>
            </a:r>
            <a:r>
              <a:rPr lang="ja-JP" altLang="en-US" sz="1200" b="1" dirty="0">
                <a:latin typeface="BIZ UDPGothic" panose="020B0400000000000000" pitchFamily="34" charset="-128"/>
                <a:ea typeface="BIZ UDPGothic" panose="020B0400000000000000" pitchFamily="34" charset="-128"/>
              </a:rPr>
              <a:t>のポリシー　</a:t>
            </a:r>
            <a:r>
              <a:rPr lang="en-US" altLang="ja-JP" sz="1050" dirty="0">
                <a:latin typeface="BIZ UDPGothic" panose="020B0400000000000000" pitchFamily="34" charset="-128"/>
                <a:ea typeface="BIZ UDPGothic" panose="020B0400000000000000" pitchFamily="34" charset="-128"/>
                <a:hlinkClick r:id="rId6"/>
              </a:rPr>
              <a:t>https://www.cell.com/neuron/authors</a:t>
            </a:r>
            <a:endParaRPr lang="en-US" altLang="ja-JP" sz="1050" b="0" dirty="0">
              <a:latin typeface="BIZ UDPGothic" panose="020B0400000000000000" pitchFamily="34" charset="-128"/>
              <a:ea typeface="BIZ UDPGothic" panose="020B0400000000000000" pitchFamily="34" charset="-128"/>
            </a:endParaRPr>
          </a:p>
          <a:p>
            <a:pPr marL="342900" indent="-342900">
              <a:buFont typeface="Arial" panose="020B0604020202020204" pitchFamily="34" charset="0"/>
              <a:buChar char="•"/>
            </a:pPr>
            <a:r>
              <a:rPr lang="en-US" altLang="ja-JP" sz="1600" b="1" dirty="0" err="1">
                <a:latin typeface="BIZ UDPGothic" panose="020B0400000000000000" pitchFamily="34" charset="-128"/>
                <a:ea typeface="BIZ UDPGothic" panose="020B0400000000000000" pitchFamily="34" charset="-128"/>
              </a:rPr>
              <a:t>SpringerNature</a:t>
            </a:r>
            <a:r>
              <a:rPr lang="ja-JP" altLang="en-US" sz="1600" b="1"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7"/>
              </a:rPr>
              <a:t>https://doi.org/10.1038/ndigest.2016.161239</a:t>
            </a:r>
            <a:endParaRPr lang="en-US" altLang="ja-JP" sz="1600" b="0" dirty="0">
              <a:latin typeface="BIZ UDPGothic" panose="020B0400000000000000" pitchFamily="34" charset="-128"/>
              <a:ea typeface="BIZ UDPGothic" panose="020B0400000000000000" pitchFamily="34" charset="-128"/>
            </a:endParaRPr>
          </a:p>
          <a:p>
            <a:pPr marL="342900" indent="-342900">
              <a:buFont typeface="Arial" panose="020B0604020202020204" pitchFamily="34" charset="0"/>
              <a:buChar char="•"/>
            </a:pPr>
            <a:r>
              <a:rPr lang="en-US" altLang="ja-JP" sz="1600" b="1" dirty="0">
                <a:latin typeface="BIZ UDPGothic" panose="020B0400000000000000" pitchFamily="34" charset="-128"/>
                <a:ea typeface="BIZ UDPGothic" panose="020B0400000000000000" pitchFamily="34" charset="-128"/>
              </a:rPr>
              <a:t>AGU</a:t>
            </a:r>
            <a:r>
              <a:rPr lang="ja-JP" altLang="en-US" sz="1600" b="1"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8"/>
              </a:rPr>
              <a:t>https://publications.agu.org/author-resource-center/publication-policies/data-policy/</a:t>
            </a:r>
            <a:endParaRPr lang="en-US" altLang="ja-JP" sz="1200" dirty="0">
              <a:latin typeface="BIZ UDPGothic" panose="020B0400000000000000" pitchFamily="34" charset="-128"/>
              <a:ea typeface="BIZ UDPGothic" panose="020B0400000000000000" pitchFamily="34" charset="-128"/>
            </a:endParaRPr>
          </a:p>
          <a:p>
            <a:pPr marL="342900" indent="-34290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吉田 </a:t>
            </a:r>
            <a:r>
              <a:rPr lang="es-ES" altLang="ja-JP" sz="1200" dirty="0">
                <a:latin typeface="BIZ UDPGothic" panose="020B0400000000000000" pitchFamily="34" charset="-128"/>
                <a:ea typeface="BIZ UDPGothic" panose="020B0400000000000000" pitchFamily="34" charset="-128"/>
              </a:rPr>
              <a:t>et al. </a:t>
            </a:r>
            <a:r>
              <a:rPr lang="ja-JP" altLang="es-ES" sz="1200" dirty="0">
                <a:latin typeface="BIZ UDPGothic" panose="020B0400000000000000" pitchFamily="34" charset="-128"/>
                <a:ea typeface="BIZ UDPGothic" panose="020B0400000000000000" pitchFamily="34" charset="-128"/>
              </a:rPr>
              <a:t>（</a:t>
            </a:r>
            <a:r>
              <a:rPr lang="es-ES" altLang="ja-JP" sz="1200" dirty="0">
                <a:latin typeface="BIZ UDPGothic" panose="020B0400000000000000" pitchFamily="34" charset="-128"/>
                <a:ea typeface="BIZ UDPGothic" panose="020B0400000000000000" pitchFamily="34" charset="-128"/>
              </a:rPr>
              <a:t>2021, 02, 10</a:t>
            </a:r>
            <a:r>
              <a:rPr lang="ja-JP" altLang="es-ES"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研究データ管理サービスの設計と実践</a:t>
            </a:r>
            <a:r>
              <a:rPr lang="en-US" altLang="ja-JP" sz="1200" dirty="0">
                <a:latin typeface="BIZ UDPGothic" panose="020B0400000000000000" pitchFamily="34" charset="-128"/>
                <a:ea typeface="BIZ UDPGothic" panose="020B0400000000000000" pitchFamily="34" charset="-128"/>
              </a:rPr>
              <a:t>_</a:t>
            </a:r>
            <a:r>
              <a:rPr lang="ja-JP" altLang="en-US" sz="1200" dirty="0">
                <a:latin typeface="BIZ UDPGothic" panose="020B0400000000000000" pitchFamily="34" charset="-128"/>
                <a:ea typeface="BIZ UDPGothic" panose="020B0400000000000000" pitchFamily="34" charset="-128"/>
              </a:rPr>
              <a:t>第</a:t>
            </a:r>
            <a:r>
              <a:rPr lang="en-US" altLang="ja-JP" sz="1200" dirty="0">
                <a:latin typeface="BIZ UDPGothic" panose="020B0400000000000000" pitchFamily="34" charset="-128"/>
                <a:ea typeface="BIZ UDPGothic" panose="020B0400000000000000" pitchFamily="34" charset="-128"/>
              </a:rPr>
              <a:t>3</a:t>
            </a:r>
            <a:r>
              <a:rPr lang="ja-JP" altLang="en-US" sz="1200" dirty="0">
                <a:latin typeface="BIZ UDPGothic" panose="020B0400000000000000" pitchFamily="34" charset="-128"/>
                <a:ea typeface="BIZ UDPGothic" panose="020B0400000000000000" pitchFamily="34" charset="-128"/>
              </a:rPr>
              <a:t>章</a:t>
            </a:r>
            <a:r>
              <a:rPr lang="en-US" altLang="ja-JP" sz="1200" dirty="0">
                <a:latin typeface="BIZ UDPGothic" panose="020B0400000000000000" pitchFamily="34" charset="-128"/>
                <a:ea typeface="BIZ UDPGothic" panose="020B0400000000000000" pitchFamily="34" charset="-128"/>
              </a:rPr>
              <a:t>_</a:t>
            </a:r>
            <a:r>
              <a:rPr lang="ja-JP" altLang="en-US" sz="1200" dirty="0">
                <a:latin typeface="BIZ UDPGothic" panose="020B0400000000000000" pitchFamily="34" charset="-128"/>
                <a:ea typeface="BIZ UDPGothic" panose="020B0400000000000000" pitchFamily="34" charset="-128"/>
              </a:rPr>
              <a:t>第２版」</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教材「研究データ管理サービスの設計と実践」</a:t>
            </a:r>
            <a:r>
              <a:rPr lang="en-US" altLang="ja-JP" sz="1200" dirty="0">
                <a:latin typeface="BIZ UDPGothic" panose="020B0400000000000000" pitchFamily="34" charset="-128"/>
                <a:ea typeface="BIZ UDPGothic" panose="020B0400000000000000" pitchFamily="34" charset="-128"/>
              </a:rPr>
              <a:t>』, </a:t>
            </a:r>
            <a:r>
              <a:rPr lang="es-ES" altLang="ja-JP" sz="1200" dirty="0">
                <a:latin typeface="BIZ UDPGothic" panose="020B0400000000000000" pitchFamily="34" charset="-128"/>
                <a:ea typeface="BIZ UDPGothic" panose="020B0400000000000000" pitchFamily="34" charset="-128"/>
              </a:rPr>
              <a:t>p.5. </a:t>
            </a:r>
            <a:r>
              <a:rPr lang="ja-JP" altLang="en-US" sz="1200" dirty="0">
                <a:latin typeface="BIZ UDPGothic" panose="020B0400000000000000" pitchFamily="34" charset="-128"/>
                <a:ea typeface="BIZ UDPGothic" panose="020B0400000000000000" pitchFamily="34" charset="-128"/>
              </a:rPr>
              <a:t>オープンアクセスリポジトリ推進協会</a:t>
            </a:r>
            <a:r>
              <a:rPr lang="en-US" altLang="ja-JP" sz="1200" dirty="0">
                <a:latin typeface="BIZ UDPGothic" panose="020B0400000000000000" pitchFamily="34" charset="-128"/>
                <a:ea typeface="BIZ UDPGothic" panose="020B0400000000000000" pitchFamily="34" charset="-128"/>
              </a:rPr>
              <a:t>. </a:t>
            </a:r>
            <a:r>
              <a:rPr lang="es-ES" altLang="ja-JP" sz="1200" dirty="0">
                <a:latin typeface="BIZ UDPGothic" panose="020B0400000000000000" pitchFamily="34" charset="-128"/>
                <a:ea typeface="BIZ UDPGothic" panose="020B0400000000000000" pitchFamily="34" charset="-128"/>
                <a:hlinkClick r:id="rId9"/>
              </a:rPr>
              <a:t>https://jpcoar.repo.nii.ac.jp/records/607</a:t>
            </a:r>
            <a:r>
              <a:rPr lang="es-ES" altLang="ja-JP" sz="1200" dirty="0">
                <a:latin typeface="BIZ UDPGothic" panose="020B0400000000000000" pitchFamily="34" charset="-128"/>
                <a:ea typeface="BIZ UDPGothic" panose="020B0400000000000000" pitchFamily="34" charset="-128"/>
              </a:rPr>
              <a:t> </a:t>
            </a:r>
          </a:p>
          <a:p>
            <a:endParaRPr kumimoji="1" lang="de-DE" altLang="ja-JP" sz="1200" kern="1200" dirty="0">
              <a:solidFill>
                <a:schemeClr val="tx1"/>
              </a:solidFill>
              <a:effectLst/>
              <a:cs typeface="+mn-cs"/>
            </a:endParaRPr>
          </a:p>
          <a:p>
            <a:r>
              <a:rPr lang="en-US" altLang="ja-JP" sz="1200" u="none" strike="noStrike" dirty="0">
                <a:solidFill>
                  <a:srgbClr val="000000"/>
                </a:solidFill>
                <a:effectLst/>
              </a:rPr>
              <a:t>```</a:t>
            </a:r>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4D2E09C-3C41-49CE-8FFB-B55B3F4AAB7D}" type="slidenum">
              <a:rPr kumimoji="0" lang="ja-JP" altLang="en-US" sz="1200" u="none" strike="noStrike" kern="1200" cap="none" spc="0" normalizeH="0" baseline="0" noProof="0" smtClean="0">
                <a:ln>
                  <a:noFill/>
                </a:ln>
                <a:solidFill>
                  <a:prstClr val="black"/>
                </a:solidFill>
                <a:effectLst/>
                <a:uLnTx/>
                <a:uFillTx/>
                <a:latin typeface="BIZ UDPGothic" panose="020B0400000000000000"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ja-JP" altLang="en-US" sz="1200" u="none" strike="noStrike" kern="1200" cap="none" spc="0" normalizeH="0" baseline="0" noProof="0">
              <a:ln>
                <a:noFill/>
              </a:ln>
              <a:solidFill>
                <a:prstClr val="black"/>
              </a:solidFill>
              <a:effectLst/>
              <a:uLnTx/>
              <a:uFillTx/>
              <a:latin typeface="BIZ UDPGothic" panose="020B0400000000000000" pitchFamily="34" charset="-128"/>
              <a:cs typeface="+mn-cs"/>
            </a:endParaRPr>
          </a:p>
        </p:txBody>
      </p:sp>
    </p:spTree>
    <p:extLst>
      <p:ext uri="{BB962C8B-B14F-4D97-AF65-F5344CB8AC3E}">
        <p14:creationId xmlns:p14="http://schemas.microsoft.com/office/powerpoint/2010/main" val="808873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713038" y="925513"/>
            <a:ext cx="4440237" cy="2497137"/>
          </a:xfrm>
        </p:spPr>
      </p:sp>
      <p:sp>
        <p:nvSpPr>
          <p:cNvPr id="3" name="ノート プレースホルダー 2"/>
          <p:cNvSpPr>
            <a:spLocks noGrp="1"/>
          </p:cNvSpPr>
          <p:nvPr>
            <p:ph type="body" idx="1"/>
          </p:nvPr>
        </p:nvSpPr>
        <p:spPr/>
        <p:txBody>
          <a:bodyPr/>
          <a:lstStyle/>
          <a:p>
            <a:r>
              <a:rPr kumimoji="1" lang="en-US" altLang="ja-JP" sz="1200"/>
              <a:t>Topic:</a:t>
            </a:r>
            <a:r>
              <a:rPr lang="ja-JP" altLang="en-US" sz="1200"/>
              <a:t>研究データ管理に関わる３つのポリシー</a:t>
            </a:r>
            <a:endParaRPr lang="en-US" altLang="ja-JP" sz="1200"/>
          </a:p>
          <a:p>
            <a:r>
              <a:rPr lang="en-US" altLang="ja-JP" sz="1200">
                <a:effectLst/>
                <a:latin typeface="BIZ UDゴシック" panose="020B0400000000000000" pitchFamily="49" charset="-128"/>
                <a:ea typeface="BIZ UDP明朝 Medium" panose="02020500000000000000" pitchFamily="18" charset="-128"/>
                <a:cs typeface="Times New Roman" panose="02020603050405020304" pitchFamily="18" charset="0"/>
              </a:rPr>
              <a:t>Pad:0.2</a:t>
            </a:r>
            <a:endParaRPr lang="en-US" altLang="ja-JP" sz="1200"/>
          </a:p>
          <a:p>
            <a:endParaRPr kumimoji="1" lang="en-US" altLang="ja-JP" sz="1200"/>
          </a:p>
          <a:p>
            <a:r>
              <a:rPr lang="en-US" altLang="ja-JP" sz="1200" u="none" strike="noStrike">
                <a:solidFill>
                  <a:srgbClr val="000000"/>
                </a:solidFill>
                <a:effectLst/>
              </a:rPr>
              <a:t>```text</a:t>
            </a:r>
            <a:endParaRPr kumimoji="1" lang="en-US" altLang="ja-JP" sz="1200"/>
          </a:p>
          <a:p>
            <a:r>
              <a:rPr kumimoji="1" lang="ja-JP" altLang="ja-JP" sz="1200" kern="1200">
                <a:solidFill>
                  <a:schemeClr val="tx1"/>
                </a:solidFill>
                <a:effectLst/>
                <a:latin typeface="+mn-lt"/>
                <a:ea typeface="+mn-ea"/>
                <a:cs typeface="+mn-cs"/>
              </a:rPr>
              <a:t>守るべきポリシーの一つ目は、大学や研究所などの「研究機関」のポリシーです。</a:t>
            </a:r>
            <a:endParaRPr kumimoji="1" lang="en-US" altLang="ja-JP" sz="1200" kern="1200">
              <a:solidFill>
                <a:schemeClr val="tx1"/>
              </a:solidFill>
              <a:effectLst/>
              <a:latin typeface="+mn-lt"/>
              <a:ea typeface="+mn-ea"/>
              <a:cs typeface="+mn-cs"/>
            </a:endParaRPr>
          </a:p>
          <a:p>
            <a:r>
              <a:rPr kumimoji="1" lang="ja-JP" altLang="en-US" sz="1200" kern="1200">
                <a:solidFill>
                  <a:schemeClr val="tx1"/>
                </a:solidFill>
                <a:effectLst/>
                <a:latin typeface="+mn-lt"/>
                <a:ea typeface="+mn-ea"/>
                <a:cs typeface="+mn-cs"/>
              </a:rPr>
              <a:t>ここでは、本学の、研究データポリシー関連の規定を示しています。</a:t>
            </a:r>
            <a:endParaRPr lang="en-US" altLang="ja-JP" sz="1200" u="none" strike="noStrike">
              <a:solidFill>
                <a:srgbClr val="000000"/>
              </a:solidFill>
              <a:effectLst/>
            </a:endParaRPr>
          </a:p>
          <a:p>
            <a:r>
              <a:rPr lang="en-US" altLang="ja-JP" sz="1200" u="none" strike="noStrike">
                <a:solidFill>
                  <a:srgbClr val="000000"/>
                </a:solidFill>
                <a:effectLst/>
              </a:rPr>
              <a:t>```</a:t>
            </a:r>
          </a:p>
          <a:p>
            <a:endParaRPr kumimoji="1" lang="en-US" altLang="ja-JP" sz="1200" u="none" strike="noStrike">
              <a:solidFill>
                <a:srgbClr val="000000"/>
              </a:solidFill>
              <a:effectLst/>
            </a:endParaRPr>
          </a:p>
          <a:p>
            <a:r>
              <a:rPr lang="en-US" altLang="ja-JP" sz="1200" u="none" strike="noStrike">
                <a:solidFill>
                  <a:srgbClr val="000000"/>
                </a:solidFill>
                <a:effectLst/>
              </a:rPr>
              <a:t>```description</a:t>
            </a:r>
          </a:p>
          <a:p>
            <a:r>
              <a:rPr lang="en-US" altLang="ja-JP" sz="1200" u="none" strike="noStrike">
                <a:solidFill>
                  <a:srgbClr val="000000"/>
                </a:solidFill>
                <a:effectLst/>
              </a:rPr>
              <a:t>```</a:t>
            </a:r>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4D2E09C-3C41-49CE-8FFB-B55B3F4AAB7D}" type="slidenum">
              <a:rPr kumimoji="0" lang="ja-JP" altLang="en-US" sz="1200" u="none" strike="noStrike" kern="1200" cap="none" spc="0" normalizeH="0" baseline="0" noProof="0" smtClean="0">
                <a:ln>
                  <a:noFill/>
                </a:ln>
                <a:solidFill>
                  <a:prstClr val="black"/>
                </a:solidFill>
                <a:effectLst/>
                <a:uLnTx/>
                <a:uFillTx/>
                <a:latin typeface="BIZ UDPGothic" panose="020B0400000000000000"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ja-JP" altLang="en-US" sz="1200" u="none" strike="noStrike" kern="1200" cap="none" spc="0" normalizeH="0" baseline="0" noProof="0">
              <a:ln>
                <a:noFill/>
              </a:ln>
              <a:solidFill>
                <a:prstClr val="black"/>
              </a:solidFill>
              <a:effectLst/>
              <a:uLnTx/>
              <a:uFillTx/>
              <a:latin typeface="BIZ UDPGothic" panose="020B0400000000000000" pitchFamily="34" charset="-128"/>
              <a:cs typeface="+mn-cs"/>
            </a:endParaRPr>
          </a:p>
        </p:txBody>
      </p:sp>
    </p:spTree>
    <p:extLst>
      <p:ext uri="{BB962C8B-B14F-4D97-AF65-F5344CB8AC3E}">
        <p14:creationId xmlns:p14="http://schemas.microsoft.com/office/powerpoint/2010/main" val="1393781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713038" y="925513"/>
            <a:ext cx="4440237" cy="2497137"/>
          </a:xfrm>
        </p:spPr>
      </p:sp>
      <p:sp>
        <p:nvSpPr>
          <p:cNvPr id="3" name="ノート プレースホルダー 2"/>
          <p:cNvSpPr>
            <a:spLocks noGrp="1"/>
          </p:cNvSpPr>
          <p:nvPr>
            <p:ph type="body" idx="1"/>
          </p:nvPr>
        </p:nvSpPr>
        <p:spPr/>
        <p:txBody>
          <a:bodyPr/>
          <a:lstStyle/>
          <a:p>
            <a:r>
              <a:rPr kumimoji="1" lang="en-US" altLang="ja-JP" sz="1200" dirty="0"/>
              <a:t>Topic:</a:t>
            </a:r>
            <a:r>
              <a:rPr lang="ja-JP" altLang="en-US" sz="1200" dirty="0"/>
              <a:t>研究データ管理に関わる３つのポリシー</a:t>
            </a:r>
            <a:endParaRPr lang="en-US" altLang="ja-JP" sz="1200" dirty="0"/>
          </a:p>
          <a:p>
            <a:r>
              <a:rPr lang="en-US" altLang="ja-JP" sz="1200" dirty="0">
                <a:effectLst/>
                <a:latin typeface="BIZ UDゴシック" panose="020B0400000000000000" pitchFamily="49" charset="-128"/>
                <a:ea typeface="BIZ UDP明朝 Medium" panose="02020500000000000000" pitchFamily="18" charset="-128"/>
                <a:cs typeface="Times New Roman" panose="02020603050405020304" pitchFamily="18" charset="0"/>
              </a:rPr>
              <a:t>Pad:0.2</a:t>
            </a:r>
            <a:endParaRPr lang="en-US" altLang="ja-JP" sz="1200" dirty="0"/>
          </a:p>
          <a:p>
            <a:endParaRPr kumimoji="1" lang="en-US" altLang="ja-JP" sz="1200" dirty="0"/>
          </a:p>
          <a:p>
            <a:r>
              <a:rPr lang="en-US" altLang="ja-JP" sz="1200" u="none" strike="noStrike" dirty="0">
                <a:solidFill>
                  <a:srgbClr val="000000"/>
                </a:solidFill>
                <a:effectLst/>
              </a:rPr>
              <a:t>```text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effectLst/>
                <a:latin typeface="+mn-lt"/>
                <a:ea typeface="+mn-ea"/>
                <a:cs typeface="+mn-cs"/>
              </a:rPr>
              <a:t>二つ目は、研究機関に対して資金を配分する、政府や助成団体などの「研究助成機関」のポリシーです。</a:t>
            </a:r>
            <a:endParaRPr lang="en-US" altLang="ja-JP" sz="1200" u="none" strike="noStrike" dirty="0">
              <a:solidFill>
                <a:srgbClr val="000000"/>
              </a:solidFill>
              <a:effectLst/>
            </a:endParaRPr>
          </a:p>
          <a:p>
            <a:r>
              <a:rPr lang="en-US" altLang="ja-JP" sz="1200" u="none" strike="noStrike" dirty="0">
                <a:solidFill>
                  <a:srgbClr val="000000"/>
                </a:solidFill>
                <a:effectLst/>
              </a:rPr>
              <a:t>```</a:t>
            </a:r>
          </a:p>
          <a:p>
            <a:endParaRPr kumimoji="1" lang="en-US" altLang="ja-JP" sz="1200" u="none" strike="noStrike" dirty="0">
              <a:solidFill>
                <a:srgbClr val="000000"/>
              </a:solidFill>
              <a:effectLst/>
            </a:endParaRPr>
          </a:p>
          <a:p>
            <a:r>
              <a:rPr lang="en-US" altLang="ja-JP" sz="1200" u="none" strike="noStrike" dirty="0">
                <a:solidFill>
                  <a:srgbClr val="000000"/>
                </a:solidFill>
                <a:effectLst/>
              </a:rPr>
              <a:t>```description</a:t>
            </a:r>
          </a:p>
          <a:p>
            <a:endParaRPr lang="en-US" altLang="ja-JP" sz="1200" u="none" strike="noStrike" dirty="0">
              <a:solidFill>
                <a:srgbClr val="000000"/>
              </a:solidFill>
              <a:effectLst/>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altLang="ja-JP" sz="2000" b="1" dirty="0">
                <a:latin typeface="BIZ UDPGothic" panose="020B0400000000000000" pitchFamily="34" charset="-128"/>
                <a:ea typeface="BIZ UDPGothic" panose="020B0400000000000000" pitchFamily="34" charset="-128"/>
              </a:rPr>
              <a:t>Open policy finder </a:t>
            </a:r>
            <a:r>
              <a:rPr lang="en-US" altLang="ja-JP" sz="1200" dirty="0">
                <a:latin typeface="BIZ UDPGothic" panose="020B0400000000000000" pitchFamily="34" charset="-128"/>
                <a:ea typeface="BIZ UDPGothic" panose="020B0400000000000000" pitchFamily="34" charset="-128"/>
                <a:hlinkClick r:id="rId3"/>
              </a:rPr>
              <a:t>https://openpolicyfinder.jisc.ac.uk/</a:t>
            </a:r>
            <a:endParaRPr lang="en-US" altLang="ja-JP" sz="1200" u="none" strike="noStrike" dirty="0">
              <a:solidFill>
                <a:srgbClr val="000000"/>
              </a:solidFill>
              <a:effectLst/>
            </a:endParaRPr>
          </a:p>
          <a:p>
            <a:endParaRPr lang="en-US" altLang="ja-JP" sz="1200" u="none" strike="noStrike" dirty="0">
              <a:solidFill>
                <a:srgbClr val="000000"/>
              </a:solidFill>
              <a:effectLst/>
            </a:endParaRPr>
          </a:p>
          <a:p>
            <a:r>
              <a:rPr lang="en-US" altLang="ja-JP" sz="1200" u="none" strike="noStrike" dirty="0">
                <a:solidFill>
                  <a:srgbClr val="000000"/>
                </a:solidFill>
                <a:effectLst/>
              </a:rPr>
              <a:t>```</a:t>
            </a:r>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4D2E09C-3C41-49CE-8FFB-B55B3F4AAB7D}" type="slidenum">
              <a:rPr kumimoji="0" lang="ja-JP" altLang="en-US" sz="1200" u="none" strike="noStrike" kern="1200" cap="none" spc="0" normalizeH="0" baseline="0" noProof="0" smtClean="0">
                <a:ln>
                  <a:noFill/>
                </a:ln>
                <a:solidFill>
                  <a:prstClr val="black"/>
                </a:solidFill>
                <a:effectLst/>
                <a:uLnTx/>
                <a:uFillTx/>
                <a:latin typeface="BIZ UDPGothic" panose="020B0400000000000000"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ja-JP" altLang="en-US" sz="1200" u="none" strike="noStrike" kern="1200" cap="none" spc="0" normalizeH="0" baseline="0" noProof="0">
              <a:ln>
                <a:noFill/>
              </a:ln>
              <a:solidFill>
                <a:prstClr val="black"/>
              </a:solidFill>
              <a:effectLst/>
              <a:uLnTx/>
              <a:uFillTx/>
              <a:latin typeface="BIZ UDPGothic" panose="020B0400000000000000" pitchFamily="34" charset="-128"/>
              <a:cs typeface="+mn-cs"/>
            </a:endParaRPr>
          </a:p>
        </p:txBody>
      </p:sp>
    </p:spTree>
    <p:extLst>
      <p:ext uri="{BB962C8B-B14F-4D97-AF65-F5344CB8AC3E}">
        <p14:creationId xmlns:p14="http://schemas.microsoft.com/office/powerpoint/2010/main" val="2657177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713038" y="925513"/>
            <a:ext cx="4440237" cy="2497137"/>
          </a:xfrm>
        </p:spPr>
      </p:sp>
      <p:sp>
        <p:nvSpPr>
          <p:cNvPr id="3" name="ノート プレースホルダー 2"/>
          <p:cNvSpPr>
            <a:spLocks noGrp="1"/>
          </p:cNvSpPr>
          <p:nvPr>
            <p:ph type="body" idx="1"/>
          </p:nvPr>
        </p:nvSpPr>
        <p:spPr/>
        <p:txBody>
          <a:bodyPr/>
          <a:lstStyle/>
          <a:p>
            <a:r>
              <a:rPr kumimoji="1" lang="en-US" altLang="ja-JP" sz="1200" dirty="0"/>
              <a:t>Topic:</a:t>
            </a:r>
            <a:r>
              <a:rPr lang="ja-JP" altLang="en-US" sz="1200" dirty="0"/>
              <a:t>研究データ管理に関わる３つのポリシー</a:t>
            </a:r>
            <a:endParaRPr lang="en-US" altLang="ja-JP" sz="1200" dirty="0"/>
          </a:p>
          <a:p>
            <a:r>
              <a:rPr lang="en-US" altLang="ja-JP" sz="1200" dirty="0">
                <a:effectLst/>
                <a:latin typeface="BIZ UDゴシック" panose="020B0400000000000000" pitchFamily="49" charset="-128"/>
                <a:ea typeface="BIZ UDP明朝 Medium" panose="02020500000000000000" pitchFamily="18" charset="-128"/>
                <a:cs typeface="Times New Roman" panose="02020603050405020304" pitchFamily="18" charset="0"/>
              </a:rPr>
              <a:t>Pad:0.2</a:t>
            </a:r>
            <a:endParaRPr lang="en-US" altLang="ja-JP" sz="1200" dirty="0"/>
          </a:p>
          <a:p>
            <a:endParaRPr kumimoji="1" lang="en-US" altLang="ja-JP" sz="1200" dirty="0"/>
          </a:p>
          <a:p>
            <a:r>
              <a:rPr lang="en-US" altLang="ja-JP" sz="1200" u="none" strike="noStrike" dirty="0">
                <a:solidFill>
                  <a:srgbClr val="000000"/>
                </a:solidFill>
                <a:effectLst/>
              </a:rPr>
              <a:t>```text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effectLst/>
                <a:latin typeface="+mn-lt"/>
                <a:ea typeface="+mn-ea"/>
                <a:cs typeface="+mn-cs"/>
              </a:rPr>
              <a:t>三つ目は、研究成果を発表する学術雑誌などの媒体を管理する学会や出版者のポリシーです。</a:t>
            </a:r>
            <a:endParaRPr lang="en-US" altLang="ja-JP" sz="1200" u="none" strike="noStrike" dirty="0">
              <a:solidFill>
                <a:srgbClr val="000000"/>
              </a:solidFill>
              <a:effectLst/>
            </a:endParaRPr>
          </a:p>
          <a:p>
            <a:r>
              <a:rPr lang="en-US" altLang="ja-JP" sz="1200" u="none" strike="noStrike" dirty="0">
                <a:solidFill>
                  <a:srgbClr val="000000"/>
                </a:solidFill>
                <a:effectLst/>
              </a:rPr>
              <a:t>```</a:t>
            </a:r>
          </a:p>
          <a:p>
            <a:endParaRPr kumimoji="1" lang="en-US" altLang="ja-JP" sz="1200" u="none" strike="noStrike" dirty="0">
              <a:solidFill>
                <a:srgbClr val="000000"/>
              </a:solidFill>
              <a:effectLst/>
            </a:endParaRPr>
          </a:p>
          <a:p>
            <a:r>
              <a:rPr lang="en-US" altLang="ja-JP" sz="1200" u="none" strike="noStrike" dirty="0">
                <a:solidFill>
                  <a:srgbClr val="000000"/>
                </a:solidFill>
                <a:effectLst/>
              </a:rPr>
              <a:t>```description</a:t>
            </a:r>
          </a:p>
          <a:p>
            <a:pPr marL="342900" indent="-342900">
              <a:buFont typeface="Arial" panose="020B0604020202020204" pitchFamily="34" charset="0"/>
              <a:buChar char="•"/>
            </a:pPr>
            <a:r>
              <a:rPr lang="en-US" altLang="ja-JP" sz="1200" b="1" dirty="0">
                <a:latin typeface="BIZ UDPGothic" panose="020B0400000000000000" pitchFamily="34" charset="-128"/>
                <a:ea typeface="BIZ UDPGothic" panose="020B0400000000000000" pitchFamily="34" charset="-128"/>
              </a:rPr>
              <a:t>Research Data Guidelines (Elsevier)</a:t>
            </a:r>
            <a:r>
              <a:rPr lang="ja-JP" altLang="en-US" sz="1200" b="1" dirty="0">
                <a:latin typeface="BIZ UDPGothic" panose="020B0400000000000000" pitchFamily="34" charset="-128"/>
                <a:ea typeface="BIZ UDPGothic" panose="020B0400000000000000" pitchFamily="34" charset="-128"/>
              </a:rPr>
              <a:t>　</a:t>
            </a:r>
            <a:r>
              <a:rPr lang="en-US" altLang="ja-JP" sz="1050" dirty="0">
                <a:latin typeface="BIZ UDPGothic" panose="020B0400000000000000" pitchFamily="34" charset="-128"/>
                <a:ea typeface="BIZ UDPGothic" panose="020B0400000000000000" pitchFamily="34" charset="-128"/>
                <a:hlinkClick r:id="rId3"/>
              </a:rPr>
              <a:t>https://www.elsevier.com/authors/author</a:t>
            </a:r>
            <a:r>
              <a:rPr lang="en-US" altLang="ja-JP" sz="1050" dirty="0">
                <a:latin typeface="BIZ UDPGothic" panose="020B0400000000000000" pitchFamily="34" charset="-128"/>
                <a:ea typeface="BIZ UDPGothic" panose="020B0400000000000000" pitchFamily="34" charset="-128"/>
                <a:hlinkClick r:id="rId4"/>
              </a:rPr>
              <a:t>-resources/research-data/data-guidelines</a:t>
            </a:r>
            <a:endParaRPr lang="en-US" altLang="ja-JP" sz="1200" b="0" dirty="0">
              <a:latin typeface="BIZ UDPGothic" panose="020B0400000000000000" pitchFamily="34" charset="-128"/>
              <a:ea typeface="BIZ UDPGothic" panose="020B0400000000000000" pitchFamily="34" charset="-128"/>
            </a:endParaRPr>
          </a:p>
          <a:p>
            <a:pPr marL="342900" indent="-342900">
              <a:buFont typeface="Arial" panose="020B0604020202020204" pitchFamily="34" charset="0"/>
              <a:buChar char="•"/>
            </a:pPr>
            <a:r>
              <a:rPr lang="en-US" altLang="ja-JP" sz="1200" b="1" dirty="0">
                <a:latin typeface="BIZ UDPGothic" panose="020B0400000000000000" pitchFamily="34" charset="-128"/>
                <a:ea typeface="BIZ UDPGothic" panose="020B0400000000000000" pitchFamily="34" charset="-128"/>
              </a:rPr>
              <a:t>Neuron(Cell Press)</a:t>
            </a:r>
            <a:r>
              <a:rPr lang="ja-JP" altLang="en-US" sz="1200" b="1" dirty="0">
                <a:latin typeface="BIZ UDPGothic" panose="020B0400000000000000" pitchFamily="34" charset="-128"/>
                <a:ea typeface="BIZ UDPGothic" panose="020B0400000000000000" pitchFamily="34" charset="-128"/>
              </a:rPr>
              <a:t>のポリシー　</a:t>
            </a:r>
            <a:r>
              <a:rPr lang="en-US" altLang="ja-JP" sz="1050" dirty="0">
                <a:latin typeface="BIZ UDPGothic" panose="020B0400000000000000" pitchFamily="34" charset="-128"/>
                <a:ea typeface="BIZ UDPGothic" panose="020B0400000000000000" pitchFamily="34" charset="-128"/>
                <a:hlinkClick r:id="rId5"/>
              </a:rPr>
              <a:t>https://www.cell.com/neuron/authors</a:t>
            </a:r>
            <a:endParaRPr lang="en-US" altLang="ja-JP" sz="1050" b="0" dirty="0">
              <a:latin typeface="BIZ UDPGothic" panose="020B0400000000000000" pitchFamily="34" charset="-128"/>
              <a:ea typeface="BIZ UDPGothic" panose="020B0400000000000000" pitchFamily="34" charset="-128"/>
            </a:endParaRPr>
          </a:p>
          <a:p>
            <a:pPr marL="342900" indent="-342900">
              <a:buFont typeface="Arial" panose="020B0604020202020204" pitchFamily="34" charset="0"/>
              <a:buChar char="•"/>
            </a:pPr>
            <a:r>
              <a:rPr lang="en-US" altLang="ja-JP" sz="1600" b="1" dirty="0" err="1">
                <a:latin typeface="BIZ UDPGothic" panose="020B0400000000000000" pitchFamily="34" charset="-128"/>
                <a:ea typeface="BIZ UDPGothic" panose="020B0400000000000000" pitchFamily="34" charset="-128"/>
              </a:rPr>
              <a:t>SpringerNature</a:t>
            </a:r>
            <a:r>
              <a:rPr lang="ja-JP" altLang="en-US" sz="1600" b="1"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6"/>
              </a:rPr>
              <a:t>https://doi.org/10.1038/ndigest.2016.161239</a:t>
            </a:r>
            <a:endParaRPr lang="en-US" altLang="ja-JP" sz="1600" b="0" dirty="0">
              <a:latin typeface="BIZ UDPGothic" panose="020B0400000000000000" pitchFamily="34" charset="-128"/>
              <a:ea typeface="BIZ UDPGothic" panose="020B0400000000000000" pitchFamily="34" charset="-128"/>
            </a:endParaRPr>
          </a:p>
          <a:p>
            <a:pPr marL="342900" indent="-342900">
              <a:buFont typeface="Arial" panose="020B0604020202020204" pitchFamily="34" charset="0"/>
              <a:buChar char="•"/>
            </a:pPr>
            <a:r>
              <a:rPr lang="en-US" altLang="ja-JP" sz="1600" b="1" dirty="0">
                <a:latin typeface="BIZ UDPGothic" panose="020B0400000000000000" pitchFamily="34" charset="-128"/>
                <a:ea typeface="BIZ UDPGothic" panose="020B0400000000000000" pitchFamily="34" charset="-128"/>
              </a:rPr>
              <a:t>AGU</a:t>
            </a:r>
            <a:r>
              <a:rPr lang="ja-JP" altLang="en-US" sz="1600" b="1"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7"/>
              </a:rPr>
              <a:t>https://publications.agu.org/author-resource-center/publication-policies/data-policy/</a:t>
            </a:r>
            <a:endParaRPr lang="en-US" altLang="ja-JP" sz="1200" dirty="0">
              <a:latin typeface="BIZ UDPGothic" panose="020B0400000000000000" pitchFamily="34" charset="-128"/>
              <a:ea typeface="BIZ UDPGothic" panose="020B0400000000000000" pitchFamily="34" charset="-128"/>
            </a:endParaRPr>
          </a:p>
          <a:p>
            <a:endParaRPr lang="en-US" altLang="ja-JP" sz="1200" u="none" strike="noStrike" dirty="0">
              <a:solidFill>
                <a:srgbClr val="000000"/>
              </a:solidFill>
              <a:effectLst/>
            </a:endParaRPr>
          </a:p>
          <a:p>
            <a:endParaRPr lang="en-US" altLang="ja-JP" sz="1200" u="none" strike="noStrike" dirty="0">
              <a:solidFill>
                <a:srgbClr val="000000"/>
              </a:solidFill>
              <a:effectLst/>
            </a:endParaRPr>
          </a:p>
          <a:p>
            <a:r>
              <a:rPr lang="en-US" altLang="ja-JP" sz="1200" u="none" strike="noStrike" dirty="0">
                <a:solidFill>
                  <a:srgbClr val="000000"/>
                </a:solidFill>
                <a:effectLst/>
              </a:rPr>
              <a:t>```</a:t>
            </a:r>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4D2E09C-3C41-49CE-8FFB-B55B3F4AAB7D}" type="slidenum">
              <a:rPr kumimoji="0" lang="ja-JP" altLang="en-US" sz="1200" u="none" strike="noStrike" kern="1200" cap="none" spc="0" normalizeH="0" baseline="0" noProof="0" smtClean="0">
                <a:ln>
                  <a:noFill/>
                </a:ln>
                <a:solidFill>
                  <a:prstClr val="black"/>
                </a:solidFill>
                <a:effectLst/>
                <a:uLnTx/>
                <a:uFillTx/>
                <a:latin typeface="BIZ UDPGothic" panose="020B0400000000000000"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ja-JP" altLang="en-US" sz="1200" u="none" strike="noStrike" kern="1200" cap="none" spc="0" normalizeH="0" baseline="0" noProof="0">
              <a:ln>
                <a:noFill/>
              </a:ln>
              <a:solidFill>
                <a:prstClr val="black"/>
              </a:solidFill>
              <a:effectLst/>
              <a:uLnTx/>
              <a:uFillTx/>
              <a:latin typeface="BIZ UDPGothic" panose="020B0400000000000000" pitchFamily="34" charset="-128"/>
              <a:cs typeface="+mn-cs"/>
            </a:endParaRPr>
          </a:p>
        </p:txBody>
      </p:sp>
    </p:spTree>
    <p:extLst>
      <p:ext uri="{BB962C8B-B14F-4D97-AF65-F5344CB8AC3E}">
        <p14:creationId xmlns:p14="http://schemas.microsoft.com/office/powerpoint/2010/main" val="1214998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713038" y="925513"/>
            <a:ext cx="4440237" cy="2497137"/>
          </a:xfrm>
        </p:spPr>
      </p:sp>
      <p:sp>
        <p:nvSpPr>
          <p:cNvPr id="3" name="ノート プレースホルダー 2"/>
          <p:cNvSpPr>
            <a:spLocks noGrp="1"/>
          </p:cNvSpPr>
          <p:nvPr>
            <p:ph type="body" idx="1"/>
          </p:nvPr>
        </p:nvSpPr>
        <p:spPr/>
        <p:txBody>
          <a:bodyPr/>
          <a:lstStyle/>
          <a:p>
            <a:r>
              <a:rPr kumimoji="1" lang="en-US" altLang="ja-JP" sz="1200" dirty="0"/>
              <a:t>Topic:</a:t>
            </a:r>
            <a:r>
              <a:rPr lang="ja-JP" altLang="en-US" sz="1200" dirty="0"/>
              <a:t>研究データ管理に関わる３つのポリシー</a:t>
            </a:r>
            <a:endParaRPr lang="en-US" altLang="ja-JP" sz="1200" dirty="0"/>
          </a:p>
          <a:p>
            <a:r>
              <a:rPr lang="en-US" altLang="ja-JP" sz="1200" dirty="0">
                <a:effectLst/>
                <a:latin typeface="BIZ UDゴシック" panose="020B0400000000000000" pitchFamily="49" charset="-128"/>
                <a:ea typeface="BIZ UDP明朝 Medium" panose="02020500000000000000" pitchFamily="18" charset="-128"/>
                <a:cs typeface="Times New Roman" panose="02020603050405020304" pitchFamily="18" charset="0"/>
              </a:rPr>
              <a:t>Pad:0.2</a:t>
            </a:r>
            <a:endParaRPr lang="en-US" altLang="ja-JP" sz="1200" dirty="0"/>
          </a:p>
          <a:p>
            <a:endParaRPr kumimoji="1" lang="en-US" altLang="ja-JP" sz="1200" dirty="0"/>
          </a:p>
          <a:p>
            <a:r>
              <a:rPr lang="en-US" altLang="ja-JP" sz="1200" u="none" strike="noStrike" dirty="0">
                <a:solidFill>
                  <a:srgbClr val="000000"/>
                </a:solidFill>
                <a:effectLst/>
              </a:rPr>
              <a:t>```text</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詳細については、解説欄のリンク等からご確認ください。</a:t>
            </a:r>
            <a:endParaRPr lang="en-US" altLang="ja-JP" sz="1200" u="none" strike="noStrike" dirty="0">
              <a:solidFill>
                <a:srgbClr val="000000"/>
              </a:solidFill>
              <a:effectLst/>
            </a:endParaRPr>
          </a:p>
          <a:p>
            <a:r>
              <a:rPr lang="en-US" altLang="ja-JP" sz="1200" u="none" strike="noStrike" dirty="0">
                <a:solidFill>
                  <a:srgbClr val="000000"/>
                </a:solidFill>
                <a:effectLst/>
              </a:rPr>
              <a:t>```</a:t>
            </a:r>
          </a:p>
          <a:p>
            <a:endParaRPr kumimoji="1" lang="en-US" altLang="ja-JP" sz="1200" u="none" strike="noStrike" dirty="0">
              <a:solidFill>
                <a:srgbClr val="000000"/>
              </a:solidFill>
              <a:effectLst/>
            </a:endParaRPr>
          </a:p>
          <a:p>
            <a:r>
              <a:rPr lang="en-US" altLang="ja-JP" sz="1200" u="none" strike="noStrike" dirty="0">
                <a:solidFill>
                  <a:srgbClr val="000000"/>
                </a:solidFill>
                <a:effectLst/>
              </a:rPr>
              <a:t>```description</a:t>
            </a:r>
          </a:p>
          <a:p>
            <a:pPr marL="342900" marR="0" lvl="0" indent="-34290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2000" b="1" dirty="0">
                <a:latin typeface="BIZ UDPGothic" panose="020B0400000000000000" pitchFamily="34" charset="-128"/>
                <a:ea typeface="BIZ UDPGothic" panose="020B0400000000000000" pitchFamily="34" charset="-128"/>
              </a:rPr>
              <a:t>Open policy finder </a:t>
            </a:r>
            <a:r>
              <a:rPr lang="en-US" altLang="ja-JP" sz="1200" dirty="0">
                <a:latin typeface="BIZ UDPGothic" panose="020B0400000000000000" pitchFamily="34" charset="-128"/>
                <a:ea typeface="BIZ UDPGothic" panose="020B0400000000000000" pitchFamily="34" charset="-128"/>
                <a:hlinkClick r:id="rId3"/>
              </a:rPr>
              <a:t>https://openpolicyfinder.jisc.ac.uk/</a:t>
            </a:r>
            <a:endParaRPr lang="en-US" altLang="ja-JP" sz="1200" u="none" strike="noStrike" dirty="0">
              <a:solidFill>
                <a:srgbClr val="000000"/>
              </a:solidFill>
              <a:effectLst/>
            </a:endParaRPr>
          </a:p>
          <a:p>
            <a:pPr marL="342900" indent="-342900">
              <a:buFont typeface="Arial" panose="020B0604020202020204" pitchFamily="34" charset="0"/>
              <a:buChar char="•"/>
            </a:pPr>
            <a:r>
              <a:rPr lang="en-US" altLang="ja-JP" sz="1200" b="1" dirty="0">
                <a:latin typeface="BIZ UDPGothic" panose="020B0400000000000000" pitchFamily="34" charset="-128"/>
                <a:ea typeface="BIZ UDPGothic" panose="020B0400000000000000" pitchFamily="34" charset="-128"/>
              </a:rPr>
              <a:t>Research Data Guidelines (Elsevier)</a:t>
            </a:r>
            <a:r>
              <a:rPr lang="ja-JP" altLang="en-US" sz="1200" b="1" dirty="0">
                <a:latin typeface="BIZ UDPGothic" panose="020B0400000000000000" pitchFamily="34" charset="-128"/>
                <a:ea typeface="BIZ UDPGothic" panose="020B0400000000000000" pitchFamily="34" charset="-128"/>
              </a:rPr>
              <a:t>　</a:t>
            </a:r>
            <a:r>
              <a:rPr lang="en-US" altLang="ja-JP" sz="1050" dirty="0">
                <a:latin typeface="BIZ UDPGothic" panose="020B0400000000000000" pitchFamily="34" charset="-128"/>
                <a:ea typeface="BIZ UDPGothic" panose="020B0400000000000000" pitchFamily="34" charset="-128"/>
                <a:hlinkClick r:id="rId4"/>
              </a:rPr>
              <a:t>https://www.elsevier.com/authors/author</a:t>
            </a:r>
            <a:r>
              <a:rPr lang="en-US" altLang="ja-JP" sz="1050" dirty="0">
                <a:latin typeface="BIZ UDPGothic" panose="020B0400000000000000" pitchFamily="34" charset="-128"/>
                <a:ea typeface="BIZ UDPGothic" panose="020B0400000000000000" pitchFamily="34" charset="-128"/>
                <a:hlinkClick r:id="rId5"/>
              </a:rPr>
              <a:t>-resources/research-data/data-guidelines</a:t>
            </a:r>
            <a:endParaRPr lang="en-US" altLang="ja-JP" sz="1200" b="0" dirty="0">
              <a:latin typeface="BIZ UDPGothic" panose="020B0400000000000000" pitchFamily="34" charset="-128"/>
              <a:ea typeface="BIZ UDPGothic" panose="020B0400000000000000" pitchFamily="34" charset="-128"/>
            </a:endParaRPr>
          </a:p>
          <a:p>
            <a:pPr marL="342900" indent="-342900">
              <a:buFont typeface="Arial" panose="020B0604020202020204" pitchFamily="34" charset="0"/>
              <a:buChar char="•"/>
            </a:pPr>
            <a:r>
              <a:rPr lang="en-US" altLang="ja-JP" sz="1200" b="1" dirty="0">
                <a:latin typeface="BIZ UDPGothic" panose="020B0400000000000000" pitchFamily="34" charset="-128"/>
                <a:ea typeface="BIZ UDPGothic" panose="020B0400000000000000" pitchFamily="34" charset="-128"/>
              </a:rPr>
              <a:t>Neuron(Cell Press)</a:t>
            </a:r>
            <a:r>
              <a:rPr lang="ja-JP" altLang="en-US" sz="1200" b="1" dirty="0">
                <a:latin typeface="BIZ UDPGothic" panose="020B0400000000000000" pitchFamily="34" charset="-128"/>
                <a:ea typeface="BIZ UDPGothic" panose="020B0400000000000000" pitchFamily="34" charset="-128"/>
              </a:rPr>
              <a:t>のポリシー　</a:t>
            </a:r>
            <a:r>
              <a:rPr lang="en-US" altLang="ja-JP" sz="1050" dirty="0">
                <a:latin typeface="BIZ UDPGothic" panose="020B0400000000000000" pitchFamily="34" charset="-128"/>
                <a:ea typeface="BIZ UDPGothic" panose="020B0400000000000000" pitchFamily="34" charset="-128"/>
                <a:hlinkClick r:id="rId6"/>
              </a:rPr>
              <a:t>https://www.cell.com/neuron/authors</a:t>
            </a:r>
            <a:endParaRPr lang="en-US" altLang="ja-JP" sz="1050" b="0" dirty="0">
              <a:latin typeface="BIZ UDPGothic" panose="020B0400000000000000" pitchFamily="34" charset="-128"/>
              <a:ea typeface="BIZ UDPGothic" panose="020B0400000000000000" pitchFamily="34" charset="-128"/>
            </a:endParaRPr>
          </a:p>
          <a:p>
            <a:pPr marL="342900" indent="-342900">
              <a:buFont typeface="Arial" panose="020B0604020202020204" pitchFamily="34" charset="0"/>
              <a:buChar char="•"/>
            </a:pPr>
            <a:r>
              <a:rPr lang="en-US" altLang="ja-JP" sz="1600" b="1" dirty="0" err="1">
                <a:latin typeface="BIZ UDPGothic" panose="020B0400000000000000" pitchFamily="34" charset="-128"/>
                <a:ea typeface="BIZ UDPGothic" panose="020B0400000000000000" pitchFamily="34" charset="-128"/>
              </a:rPr>
              <a:t>SpringerNature</a:t>
            </a:r>
            <a:r>
              <a:rPr lang="ja-JP" altLang="en-US" sz="1600" b="1"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7"/>
              </a:rPr>
              <a:t>https://doi.org/10.1038/ndigest.2016.161239</a:t>
            </a:r>
            <a:endParaRPr lang="en-US" altLang="ja-JP" sz="1600" b="0" dirty="0">
              <a:latin typeface="BIZ UDPGothic" panose="020B0400000000000000" pitchFamily="34" charset="-128"/>
              <a:ea typeface="BIZ UDPGothic" panose="020B0400000000000000" pitchFamily="34" charset="-128"/>
            </a:endParaRPr>
          </a:p>
          <a:p>
            <a:pPr marL="342900" indent="-342900">
              <a:buFont typeface="Arial" panose="020B0604020202020204" pitchFamily="34" charset="0"/>
              <a:buChar char="•"/>
            </a:pPr>
            <a:r>
              <a:rPr lang="en-US" altLang="ja-JP" sz="1600" b="1" dirty="0">
                <a:latin typeface="BIZ UDPGothic" panose="020B0400000000000000" pitchFamily="34" charset="-128"/>
                <a:ea typeface="BIZ UDPGothic" panose="020B0400000000000000" pitchFamily="34" charset="-128"/>
              </a:rPr>
              <a:t>AGU</a:t>
            </a:r>
            <a:r>
              <a:rPr lang="ja-JP" altLang="en-US" sz="1600" b="1"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8"/>
              </a:rPr>
              <a:t>https://publications.agu.org/author-resource-center/publication-policies/data-policy/</a:t>
            </a:r>
            <a:endParaRPr lang="en-US" altLang="ja-JP" sz="1200" dirty="0">
              <a:latin typeface="BIZ UDPGothic" panose="020B0400000000000000" pitchFamily="34" charset="-128"/>
              <a:ea typeface="BIZ UDPGothic" panose="020B0400000000000000" pitchFamily="34" charset="-128"/>
            </a:endParaRPr>
          </a:p>
          <a:p>
            <a:pPr marL="342900" indent="-342900">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吉田 </a:t>
            </a:r>
            <a:r>
              <a:rPr lang="es-ES" altLang="ja-JP" sz="1200" dirty="0">
                <a:latin typeface="BIZ UDPGothic" panose="020B0400000000000000" pitchFamily="34" charset="-128"/>
                <a:ea typeface="BIZ UDPGothic" panose="020B0400000000000000" pitchFamily="34" charset="-128"/>
              </a:rPr>
              <a:t>et al. </a:t>
            </a:r>
            <a:r>
              <a:rPr lang="ja-JP" altLang="es-ES" sz="1200" dirty="0">
                <a:latin typeface="BIZ UDPGothic" panose="020B0400000000000000" pitchFamily="34" charset="-128"/>
                <a:ea typeface="BIZ UDPGothic" panose="020B0400000000000000" pitchFamily="34" charset="-128"/>
              </a:rPr>
              <a:t>（</a:t>
            </a:r>
            <a:r>
              <a:rPr lang="es-ES" altLang="ja-JP" sz="1200" dirty="0">
                <a:latin typeface="BIZ UDPGothic" panose="020B0400000000000000" pitchFamily="34" charset="-128"/>
                <a:ea typeface="BIZ UDPGothic" panose="020B0400000000000000" pitchFamily="34" charset="-128"/>
              </a:rPr>
              <a:t>2021, 02, 10</a:t>
            </a:r>
            <a:r>
              <a:rPr lang="ja-JP" altLang="es-ES"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研究データ管理サービスの設計と実践</a:t>
            </a:r>
            <a:r>
              <a:rPr lang="en-US" altLang="ja-JP" sz="1200" dirty="0">
                <a:latin typeface="BIZ UDPGothic" panose="020B0400000000000000" pitchFamily="34" charset="-128"/>
                <a:ea typeface="BIZ UDPGothic" panose="020B0400000000000000" pitchFamily="34" charset="-128"/>
              </a:rPr>
              <a:t>_</a:t>
            </a:r>
            <a:r>
              <a:rPr lang="ja-JP" altLang="en-US" sz="1200" dirty="0">
                <a:latin typeface="BIZ UDPGothic" panose="020B0400000000000000" pitchFamily="34" charset="-128"/>
                <a:ea typeface="BIZ UDPGothic" panose="020B0400000000000000" pitchFamily="34" charset="-128"/>
              </a:rPr>
              <a:t>第</a:t>
            </a:r>
            <a:r>
              <a:rPr lang="en-US" altLang="ja-JP" sz="1200" dirty="0">
                <a:latin typeface="BIZ UDPGothic" panose="020B0400000000000000" pitchFamily="34" charset="-128"/>
                <a:ea typeface="BIZ UDPGothic" panose="020B0400000000000000" pitchFamily="34" charset="-128"/>
              </a:rPr>
              <a:t>3</a:t>
            </a:r>
            <a:r>
              <a:rPr lang="ja-JP" altLang="en-US" sz="1200" dirty="0">
                <a:latin typeface="BIZ UDPGothic" panose="020B0400000000000000" pitchFamily="34" charset="-128"/>
                <a:ea typeface="BIZ UDPGothic" panose="020B0400000000000000" pitchFamily="34" charset="-128"/>
              </a:rPr>
              <a:t>章</a:t>
            </a:r>
            <a:r>
              <a:rPr lang="en-US" altLang="ja-JP" sz="1200" dirty="0">
                <a:latin typeface="BIZ UDPGothic" panose="020B0400000000000000" pitchFamily="34" charset="-128"/>
                <a:ea typeface="BIZ UDPGothic" panose="020B0400000000000000" pitchFamily="34" charset="-128"/>
              </a:rPr>
              <a:t>_</a:t>
            </a:r>
            <a:r>
              <a:rPr lang="ja-JP" altLang="en-US" sz="1200" dirty="0">
                <a:latin typeface="BIZ UDPGothic" panose="020B0400000000000000" pitchFamily="34" charset="-128"/>
                <a:ea typeface="BIZ UDPGothic" panose="020B0400000000000000" pitchFamily="34" charset="-128"/>
              </a:rPr>
              <a:t>第２版」</a:t>
            </a:r>
            <a:r>
              <a:rPr lang="en-US" altLang="ja-JP"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教材「研究データ管理サービスの設計と実践」</a:t>
            </a:r>
            <a:r>
              <a:rPr lang="en-US" altLang="ja-JP" sz="1200" dirty="0">
                <a:latin typeface="BIZ UDPGothic" panose="020B0400000000000000" pitchFamily="34" charset="-128"/>
                <a:ea typeface="BIZ UDPGothic" panose="020B0400000000000000" pitchFamily="34" charset="-128"/>
              </a:rPr>
              <a:t>』, </a:t>
            </a:r>
            <a:r>
              <a:rPr lang="es-ES" altLang="ja-JP" sz="1200" dirty="0">
                <a:latin typeface="BIZ UDPGothic" panose="020B0400000000000000" pitchFamily="34" charset="-128"/>
                <a:ea typeface="BIZ UDPGothic" panose="020B0400000000000000" pitchFamily="34" charset="-128"/>
              </a:rPr>
              <a:t>p.5. </a:t>
            </a:r>
            <a:r>
              <a:rPr lang="ja-JP" altLang="en-US" sz="1200" dirty="0">
                <a:latin typeface="BIZ UDPGothic" panose="020B0400000000000000" pitchFamily="34" charset="-128"/>
                <a:ea typeface="BIZ UDPGothic" panose="020B0400000000000000" pitchFamily="34" charset="-128"/>
              </a:rPr>
              <a:t>オープンアクセスリポジトリ推進協会</a:t>
            </a:r>
            <a:r>
              <a:rPr lang="en-US" altLang="ja-JP" sz="1200" dirty="0">
                <a:latin typeface="BIZ UDPGothic" panose="020B0400000000000000" pitchFamily="34" charset="-128"/>
                <a:ea typeface="BIZ UDPGothic" panose="020B0400000000000000" pitchFamily="34" charset="-128"/>
              </a:rPr>
              <a:t>. </a:t>
            </a:r>
            <a:r>
              <a:rPr lang="es-ES" altLang="ja-JP" sz="1200" dirty="0">
                <a:latin typeface="BIZ UDPGothic" panose="020B0400000000000000" pitchFamily="34" charset="-128"/>
                <a:ea typeface="BIZ UDPGothic" panose="020B0400000000000000" pitchFamily="34" charset="-128"/>
                <a:hlinkClick r:id="rId9"/>
              </a:rPr>
              <a:t>https://jpcoar.repo.nii.ac.jp/records/607</a:t>
            </a:r>
            <a:r>
              <a:rPr lang="es-ES" altLang="ja-JP" sz="1200" dirty="0">
                <a:latin typeface="BIZ UDPGothic" panose="020B0400000000000000" pitchFamily="34" charset="-128"/>
                <a:ea typeface="BIZ UDPGothic" panose="020B0400000000000000" pitchFamily="34" charset="-128"/>
              </a:rPr>
              <a:t> </a:t>
            </a:r>
          </a:p>
          <a:p>
            <a:endParaRPr lang="en-US" altLang="ja-JP" sz="1200" u="none" strike="noStrike" dirty="0">
              <a:solidFill>
                <a:srgbClr val="000000"/>
              </a:solidFill>
              <a:effectLst/>
            </a:endParaRPr>
          </a:p>
          <a:p>
            <a:endParaRPr lang="en-US" altLang="ja-JP" sz="1200" u="none" strike="noStrike" dirty="0">
              <a:solidFill>
                <a:srgbClr val="000000"/>
              </a:solidFill>
              <a:effectLst/>
            </a:endParaRPr>
          </a:p>
          <a:p>
            <a:r>
              <a:rPr lang="en-US" altLang="ja-JP" sz="1200" u="none" strike="noStrike" dirty="0">
                <a:solidFill>
                  <a:srgbClr val="000000"/>
                </a:solidFill>
                <a:effectLst/>
              </a:rPr>
              <a:t>```</a:t>
            </a:r>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4D2E09C-3C41-49CE-8FFB-B55B3F4AAB7D}" type="slidenum">
              <a:rPr kumimoji="0" lang="ja-JP" altLang="en-US" sz="1200" u="none" strike="noStrike" kern="1200" cap="none" spc="0" normalizeH="0" baseline="0" noProof="0" smtClean="0">
                <a:ln>
                  <a:noFill/>
                </a:ln>
                <a:solidFill>
                  <a:prstClr val="black"/>
                </a:solidFill>
                <a:effectLst/>
                <a:uLnTx/>
                <a:uFillTx/>
                <a:latin typeface="BIZ UDPGothic" panose="020B0400000000000000"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ja-JP" altLang="en-US" sz="1200" u="none" strike="noStrike" kern="1200" cap="none" spc="0" normalizeH="0" baseline="0" noProof="0">
              <a:ln>
                <a:noFill/>
              </a:ln>
              <a:solidFill>
                <a:prstClr val="black"/>
              </a:solidFill>
              <a:effectLst/>
              <a:uLnTx/>
              <a:uFillTx/>
              <a:latin typeface="BIZ UDPGothic" panose="020B0400000000000000" pitchFamily="34" charset="-128"/>
              <a:cs typeface="+mn-cs"/>
            </a:endParaRPr>
          </a:p>
        </p:txBody>
      </p:sp>
    </p:spTree>
    <p:extLst>
      <p:ext uri="{BB962C8B-B14F-4D97-AF65-F5344CB8AC3E}">
        <p14:creationId xmlns:p14="http://schemas.microsoft.com/office/powerpoint/2010/main" val="2265172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900" dirty="0"/>
              <a:t>Topic:</a:t>
            </a:r>
            <a:r>
              <a:rPr lang="ja-JP" altLang="en-US" sz="900"/>
              <a:t>研究データポリシーとは</a:t>
            </a:r>
          </a:p>
          <a:p>
            <a:endParaRPr kumimoji="1" lang="en-US" altLang="ja-JP" sz="900" dirty="0"/>
          </a:p>
          <a:p>
            <a:r>
              <a:rPr lang="en-US" altLang="ja-JP" sz="900" u="none" strike="noStrike" dirty="0">
                <a:solidFill>
                  <a:srgbClr val="000000"/>
                </a:solidFill>
                <a:effectLst/>
              </a:rPr>
              <a:t>```text</a:t>
            </a: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2021</a:t>
            </a:r>
            <a:r>
              <a:rPr lang="ja-JP" altLang="en-US" sz="900" u="none" strike="noStrike">
                <a:solidFill>
                  <a:srgbClr val="000000"/>
                </a:solidFill>
                <a:effectLst/>
              </a:rPr>
              <a:t>年３月には、わが国で</a:t>
            </a:r>
            <a:r>
              <a:rPr lang="en-US" altLang="ja-JP" dirty="0"/>
              <a:t> (</a:t>
            </a:r>
            <a:r>
              <a:rPr lang="ja-JP" altLang="en-US"/>
              <a:t>第</a:t>
            </a:r>
            <a:r>
              <a:rPr lang="en-US" altLang="ja-JP" dirty="0"/>
              <a:t>)[kana:</a:t>
            </a:r>
            <a:r>
              <a:rPr lang="en-US" altLang="ja-JP" sz="1600" b="0" i="0" dirty="0">
                <a:solidFill>
                  <a:srgbClr val="222222"/>
                </a:solidFill>
                <a:effectLst/>
                <a:latin typeface="Open Sans" panose="020B0606030504020204" pitchFamily="34" charset="0"/>
              </a:rPr>
              <a:t>"</a:t>
            </a:r>
            <a:r>
              <a:rPr lang="ja-JP" altLang="en-US"/>
              <a:t>ダ</a:t>
            </a:r>
            <a:r>
              <a:rPr lang="en-US" altLang="ja-JP" sz="1600" dirty="0"/>
              <a:t>'</a:t>
            </a:r>
            <a:r>
              <a:rPr lang="ja-JP" altLang="en-US"/>
              <a:t>イ</a:t>
            </a:r>
            <a:r>
              <a:rPr lang="en-US" altLang="ja-JP" sz="1600" b="0" i="0" dirty="0">
                <a:solidFill>
                  <a:srgbClr val="222222"/>
                </a:solidFill>
                <a:effectLst/>
                <a:latin typeface="Open Sans" panose="020B0606030504020204" pitchFamily="34" charset="0"/>
              </a:rPr>
              <a:t>"</a:t>
            </a:r>
            <a:r>
              <a:rPr lang="en-US" altLang="ja-JP" dirty="0"/>
              <a:t>]6</a:t>
            </a:r>
            <a:r>
              <a:rPr lang="ja-JP" altLang="en-US"/>
              <a:t>期</a:t>
            </a:r>
            <a:r>
              <a:rPr lang="en-US" altLang="ja-JP" dirty="0"/>
              <a:t>[break:</a:t>
            </a:r>
            <a:r>
              <a:rPr lang="en-US" altLang="ja-JP" sz="1600" b="0" i="0" dirty="0">
                <a:solidFill>
                  <a:srgbClr val="222222"/>
                </a:solidFill>
                <a:effectLst/>
                <a:latin typeface="Open Sans" panose="020B0606030504020204" pitchFamily="34" charset="0"/>
              </a:rPr>
              <a:t>"</a:t>
            </a:r>
            <a:r>
              <a:rPr lang="en-US" altLang="ja-JP" dirty="0"/>
              <a:t>0.1s</a:t>
            </a:r>
            <a:r>
              <a:rPr lang="en-US" altLang="ja-JP" sz="1600" b="0" i="0" dirty="0">
                <a:solidFill>
                  <a:srgbClr val="222222"/>
                </a:solidFill>
                <a:effectLst/>
                <a:latin typeface="Open Sans" panose="020B0606030504020204" pitchFamily="34" charset="0"/>
              </a:rPr>
              <a:t>"</a:t>
            </a:r>
            <a:r>
              <a:rPr lang="en-US" altLang="ja-JP" dirty="0"/>
              <a:t>](</a:t>
            </a:r>
            <a:r>
              <a:rPr lang="ja-JP" altLang="en-US"/>
              <a:t>科学技術</a:t>
            </a:r>
            <a:r>
              <a:rPr lang="en-US" altLang="ja-JP" dirty="0"/>
              <a:t>)[ruby:</a:t>
            </a:r>
            <a:r>
              <a:rPr lang="en-US" altLang="ja-JP" sz="1600" b="0" i="0" dirty="0">
                <a:solidFill>
                  <a:srgbClr val="222222"/>
                </a:solidFill>
                <a:effectLst/>
                <a:latin typeface="Open Sans" panose="020B0606030504020204" pitchFamily="34" charset="0"/>
              </a:rPr>
              <a:t>"</a:t>
            </a:r>
            <a:r>
              <a:rPr lang="ja-JP" altLang="en-US"/>
              <a:t>カガ</a:t>
            </a:r>
            <a:r>
              <a:rPr lang="en-US" altLang="ja-JP" sz="1600" dirty="0"/>
              <a:t>'</a:t>
            </a:r>
            <a:r>
              <a:rPr lang="ja-JP" altLang="en-US"/>
              <a:t>クギジュツ</a:t>
            </a:r>
            <a:r>
              <a:rPr lang="en-US" altLang="ja-JP" sz="1600" b="0" i="0" dirty="0">
                <a:solidFill>
                  <a:srgbClr val="222222"/>
                </a:solidFill>
                <a:effectLst/>
                <a:latin typeface="Open Sans" panose="020B0606030504020204" pitchFamily="34" charset="0"/>
              </a:rPr>
              <a:t>"</a:t>
            </a:r>
            <a:r>
              <a:rPr lang="en-US" altLang="ja-JP" dirty="0"/>
              <a:t>]</a:t>
            </a:r>
            <a:r>
              <a:rPr lang="ja-JP" altLang="en-US"/>
              <a:t>・イノベーション基本計画</a:t>
            </a:r>
            <a:r>
              <a:rPr lang="ja-JP" altLang="en-US" sz="900" u="none" strike="noStrike">
                <a:solidFill>
                  <a:srgbClr val="000000"/>
                </a:solidFill>
                <a:effectLst/>
              </a:rPr>
              <a:t>が閣議決定され、</a:t>
            </a:r>
            <a:r>
              <a:rPr lang="ja-JP" altLang="en-US" sz="900"/>
              <a:t>「機関リポジトリを有する全ての大学、大学共同利用機関</a:t>
            </a:r>
            <a:r>
              <a:rPr lang="en-US" altLang="ja-JP" sz="900" dirty="0"/>
              <a:t>(</a:t>
            </a:r>
            <a:r>
              <a:rPr lang="ja-JP" altLang="en-US" sz="900"/>
              <a:t>法人</a:t>
            </a:r>
            <a:r>
              <a:rPr lang="en-US" altLang="ja-JP" sz="900" dirty="0"/>
              <a:t>)[kana:</a:t>
            </a:r>
            <a:r>
              <a:rPr lang="en-US" altLang="ja-JP" sz="1000" b="0" i="0" dirty="0">
                <a:solidFill>
                  <a:srgbClr val="222222"/>
                </a:solidFill>
                <a:effectLst/>
                <a:latin typeface="Open Sans" panose="020B0606030504020204" pitchFamily="34" charset="0"/>
              </a:rPr>
              <a:t>"</a:t>
            </a:r>
            <a:r>
              <a:rPr lang="ja-JP" altLang="en-US" sz="1000" b="0" i="0">
                <a:solidFill>
                  <a:srgbClr val="222222"/>
                </a:solidFill>
                <a:effectLst/>
                <a:latin typeface="Open Sans" panose="020B0606030504020204" pitchFamily="34" charset="0"/>
              </a:rPr>
              <a:t>ホ</a:t>
            </a:r>
            <a:r>
              <a:rPr lang="en-US" altLang="ja-JP" sz="900" dirty="0"/>
              <a:t>'</a:t>
            </a:r>
            <a:r>
              <a:rPr lang="ja-JP" altLang="en-US" sz="900"/>
              <a:t>ージン</a:t>
            </a:r>
            <a:r>
              <a:rPr lang="en-US" altLang="ja-JP" sz="900" b="0" i="0" dirty="0">
                <a:solidFill>
                  <a:srgbClr val="222222"/>
                </a:solidFill>
                <a:effectLst/>
                <a:latin typeface="Open Sans" panose="020B0606030504020204" pitchFamily="34" charset="0"/>
              </a:rPr>
              <a:t>"</a:t>
            </a:r>
            <a:r>
              <a:rPr lang="en-US" altLang="ja-JP" sz="900" dirty="0"/>
              <a:t>]</a:t>
            </a:r>
            <a:r>
              <a:rPr lang="ja-JP" altLang="en-US" sz="900"/>
              <a:t>、国立研究開発</a:t>
            </a:r>
            <a:r>
              <a:rPr lang="en-US" altLang="ja-JP" sz="900" dirty="0"/>
              <a:t>(</a:t>
            </a:r>
            <a:r>
              <a:rPr lang="ja-JP" altLang="en-US" sz="900"/>
              <a:t>法人</a:t>
            </a:r>
            <a:r>
              <a:rPr lang="en-US" altLang="ja-JP" sz="900" dirty="0"/>
              <a:t>)[kana:</a:t>
            </a:r>
            <a:r>
              <a:rPr lang="en-US" altLang="ja-JP" sz="1000" b="0" i="0" dirty="0">
                <a:solidFill>
                  <a:srgbClr val="222222"/>
                </a:solidFill>
                <a:effectLst/>
                <a:latin typeface="Open Sans" panose="020B0606030504020204" pitchFamily="34" charset="0"/>
              </a:rPr>
              <a:t>"</a:t>
            </a:r>
            <a:r>
              <a:rPr lang="ja-JP" altLang="en-US" sz="1000" b="0" i="0">
                <a:solidFill>
                  <a:srgbClr val="222222"/>
                </a:solidFill>
                <a:effectLst/>
                <a:latin typeface="Open Sans" panose="020B0606030504020204" pitchFamily="34" charset="0"/>
              </a:rPr>
              <a:t>ホ</a:t>
            </a:r>
            <a:r>
              <a:rPr lang="en-US" altLang="ja-JP" sz="900" dirty="0"/>
              <a:t>'</a:t>
            </a:r>
            <a:r>
              <a:rPr lang="ja-JP" altLang="en-US" sz="900"/>
              <a:t>ージン</a:t>
            </a:r>
            <a:r>
              <a:rPr lang="en-US" altLang="ja-JP" sz="900" b="0" i="0" dirty="0">
                <a:solidFill>
                  <a:srgbClr val="222222"/>
                </a:solidFill>
                <a:effectLst/>
                <a:latin typeface="Open Sans" panose="020B0606030504020204" pitchFamily="34" charset="0"/>
              </a:rPr>
              <a:t>"]</a:t>
            </a:r>
            <a:r>
              <a:rPr lang="ja-JP" altLang="en-US" sz="900"/>
              <a:t>において、2025年までに、データポリシーの策定率が100％になる」ことが、方針として示されました。</a:t>
            </a:r>
          </a:p>
          <a:p>
            <a:r>
              <a:rPr lang="ja-JP" altLang="en-US" sz="900" u="none" strike="noStrike">
                <a:solidFill>
                  <a:srgbClr val="000000"/>
                </a:solidFill>
                <a:effectLst/>
              </a:rPr>
              <a:t>研究データポリシーは、「研究者と機関との協働による組織的・統一的な対応」と、「研究公正および、オープンサイエンスのための、適切な研究データ管理の促進」の観点から求められています。</a:t>
            </a:r>
          </a:p>
          <a:p>
            <a:r>
              <a:rPr lang="en-US" altLang="ja-JP" sz="1000" b="0" i="0" dirty="0">
                <a:solidFill>
                  <a:srgbClr val="222222"/>
                </a:solidFill>
                <a:effectLst/>
                <a:latin typeface="Open Sans" panose="020B0606030504020204" pitchFamily="34" charset="0"/>
              </a:rPr>
              <a:t>(</a:t>
            </a:r>
            <a:r>
              <a:rPr lang="ja-JP" altLang="en-US" sz="1000" b="0" i="0">
                <a:solidFill>
                  <a:srgbClr val="222222"/>
                </a:solidFill>
                <a:effectLst/>
                <a:latin typeface="Open Sans" panose="020B0606030504020204" pitchFamily="34" charset="0"/>
              </a:rPr>
              <a:t>日に</a:t>
            </a:r>
            <a:r>
              <a:rPr lang="en-US" altLang="ja-JP" sz="1000" b="0" i="0" dirty="0">
                <a:solidFill>
                  <a:srgbClr val="222222"/>
                </a:solidFill>
                <a:effectLst/>
                <a:latin typeface="Open Sans" panose="020B0606030504020204" pitchFamily="34" charset="0"/>
              </a:rPr>
              <a:t>)[kana:"</a:t>
            </a:r>
            <a:r>
              <a:rPr lang="ja-JP" altLang="en-US" sz="1000" b="0" i="0">
                <a:solidFill>
                  <a:srgbClr val="222222"/>
                </a:solidFill>
                <a:effectLst/>
                <a:latin typeface="Open Sans" panose="020B0606030504020204" pitchFamily="34" charset="0"/>
              </a:rPr>
              <a:t>ヒニ</a:t>
            </a:r>
            <a:r>
              <a:rPr lang="en-US" altLang="ja-JP" sz="1000" dirty="0"/>
              <a:t>'</a:t>
            </a:r>
            <a:r>
              <a:rPr lang="en-US" altLang="ja-JP" sz="1000" b="0" i="0" dirty="0">
                <a:solidFill>
                  <a:srgbClr val="222222"/>
                </a:solidFill>
                <a:effectLst/>
                <a:latin typeface="Open Sans" panose="020B0606030504020204" pitchFamily="34" charset="0"/>
              </a:rPr>
              <a:t>"](</a:t>
            </a:r>
            <a:r>
              <a:rPr lang="ja-JP" altLang="en-US" sz="1000" b="0" i="0">
                <a:solidFill>
                  <a:srgbClr val="222222"/>
                </a:solidFill>
                <a:effectLst/>
                <a:latin typeface="Open Sans" panose="020B0606030504020204" pitchFamily="34" charset="0"/>
              </a:rPr>
              <a:t>日に</a:t>
            </a:r>
            <a:r>
              <a:rPr lang="en-US" altLang="ja-JP" sz="1000" b="0" i="0" dirty="0">
                <a:solidFill>
                  <a:srgbClr val="222222"/>
                </a:solidFill>
                <a:effectLst/>
                <a:latin typeface="Open Sans" panose="020B0606030504020204" pitchFamily="34" charset="0"/>
              </a:rPr>
              <a:t>)[kana:"</a:t>
            </a:r>
            <a:r>
              <a:rPr lang="ja-JP" altLang="en-US" sz="1000" b="0" i="0">
                <a:solidFill>
                  <a:srgbClr val="222222"/>
                </a:solidFill>
                <a:effectLst/>
                <a:latin typeface="Open Sans" panose="020B0606030504020204" pitchFamily="34" charset="0"/>
              </a:rPr>
              <a:t>ヒニ</a:t>
            </a:r>
            <a:r>
              <a:rPr lang="en-US" altLang="ja-JP" sz="1000" dirty="0"/>
              <a:t>'</a:t>
            </a:r>
            <a:r>
              <a:rPr lang="en-US" altLang="ja-JP" sz="1000" b="0" i="0" dirty="0">
                <a:solidFill>
                  <a:srgbClr val="222222"/>
                </a:solidFill>
                <a:effectLst/>
                <a:latin typeface="Open Sans" panose="020B0606030504020204" pitchFamily="34" charset="0"/>
              </a:rPr>
              <a:t>"]</a:t>
            </a:r>
            <a:r>
              <a:rPr lang="ja-JP" altLang="en-US" sz="900" u="none" strike="noStrike">
                <a:solidFill>
                  <a:srgbClr val="000000"/>
                </a:solidFill>
                <a:effectLst/>
              </a:rPr>
              <a:t>膨大になる研究データに対して、研究者や研究室単位での対応は、難しくなりつつあり、大学全体として管理が必要になってきています。</a:t>
            </a:r>
          </a:p>
          <a:p>
            <a:r>
              <a:rPr lang="ja-JP" altLang="en-US" sz="900" u="none" strike="noStrike">
                <a:solidFill>
                  <a:srgbClr val="000000"/>
                </a:solidFill>
                <a:effectLst/>
              </a:rPr>
              <a:t>その上で、研究公正の観点から、研究データは、研究公正において重要なエビデンスであり、全学的な、データガバナンスの方針を示すことが求められている、という状況です。</a:t>
            </a:r>
          </a:p>
          <a:p>
            <a:r>
              <a:rPr lang="ja-JP" altLang="en-US" sz="900" u="none" strike="noStrike">
                <a:solidFill>
                  <a:srgbClr val="000000"/>
                </a:solidFill>
                <a:effectLst/>
              </a:rPr>
              <a:t>また、オープンサイエンスの観点から、エビデンスデータの管理に加え、それ以外の研究データの管理による、研究効率化やイノベーション創出が求められています。</a:t>
            </a:r>
          </a:p>
          <a:p>
            <a:r>
              <a:rPr lang="ja-JP" altLang="en-US" sz="900" u="none" strike="noStrike">
                <a:solidFill>
                  <a:srgbClr val="000000"/>
                </a:solidFill>
                <a:effectLst/>
              </a:rPr>
              <a:t>さらに、データの特性から公開すべきものと、非公開として保護するものを、分別して公開する、オープン・アンド・クローズ戦略の策定も、それぞれの分野で求められています。</a:t>
            </a:r>
          </a:p>
          <a:p>
            <a:r>
              <a:rPr lang="en-US" altLang="ja-JP" sz="900" u="none" strike="noStrike" dirty="0">
                <a:solidFill>
                  <a:srgbClr val="000000"/>
                </a:solidFill>
                <a:effectLst/>
              </a:rPr>
              <a:t>```</a:t>
            </a:r>
          </a:p>
          <a:p>
            <a:endParaRPr kumimoji="1" lang="en-US" altLang="ja-JP" sz="900" u="none" strike="noStrike" dirty="0">
              <a:solidFill>
                <a:srgbClr val="000000"/>
              </a:solidFill>
              <a:effectLst/>
            </a:endParaRPr>
          </a:p>
          <a:p>
            <a:r>
              <a:rPr lang="en-US" altLang="ja-JP" sz="900" u="none" strike="noStrike" dirty="0">
                <a:solidFill>
                  <a:srgbClr val="000000"/>
                </a:solidFill>
                <a:effectLst/>
              </a:rPr>
              <a:t>```description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dirty="0">
                <a:solidFill>
                  <a:srgbClr val="000000"/>
                </a:solidFill>
                <a:effectLst/>
              </a:rPr>
              <a:t>2021</a:t>
            </a:r>
            <a:r>
              <a:rPr lang="ja-JP" altLang="en-US" sz="900" u="none" strike="noStrike">
                <a:solidFill>
                  <a:srgbClr val="000000"/>
                </a:solidFill>
                <a:effectLst/>
              </a:rPr>
              <a:t>年３月にはわが国で第</a:t>
            </a:r>
            <a:r>
              <a:rPr lang="en-US" altLang="ja-JP" sz="900" u="none" strike="noStrike" dirty="0">
                <a:solidFill>
                  <a:srgbClr val="000000"/>
                </a:solidFill>
                <a:effectLst/>
              </a:rPr>
              <a:t>6</a:t>
            </a:r>
            <a:r>
              <a:rPr lang="ja-JP" altLang="en-US" sz="900" u="none" strike="noStrike">
                <a:solidFill>
                  <a:srgbClr val="000000"/>
                </a:solidFill>
                <a:effectLst/>
              </a:rPr>
              <a:t>期科学技術・イノベーション基本計画が閣議決定され、</a:t>
            </a:r>
            <a:r>
              <a:rPr lang="ja-JP" altLang="en-US" sz="900"/>
              <a:t>「機関リポジトリを有する全ての⼤学・⼤学共同利⽤機関法⼈・国⽴研究開発法⼈において、2025年までに、データポリシーの策定率が100％になる」ことが方針として示されました。</a:t>
            </a:r>
          </a:p>
          <a:p>
            <a:r>
              <a:rPr lang="ja-JP" altLang="en-US" sz="900" u="none" strike="noStrike">
                <a:solidFill>
                  <a:srgbClr val="000000"/>
                </a:solidFill>
                <a:effectLst/>
              </a:rPr>
              <a:t>研究データポリシーは、「研究者と機関との協働による組織的・統一的な対応」と「研究公正およびオープンサイエンスのための適切な研究データ管理の促進」の観点から求められています。</a:t>
            </a:r>
          </a:p>
          <a:p>
            <a:r>
              <a:rPr lang="ja-JP" altLang="en-US" sz="900" u="none" strike="noStrike">
                <a:solidFill>
                  <a:srgbClr val="000000"/>
                </a:solidFill>
                <a:effectLst/>
              </a:rPr>
              <a:t>日に日に膨大になる研究データに対して、研究者や研究室単位での対応は難しくなりつつあり、大学全体として管理が必要になってきています。</a:t>
            </a:r>
          </a:p>
          <a:p>
            <a:r>
              <a:rPr lang="ja-JP" altLang="en-US" sz="900" u="none" strike="noStrike">
                <a:solidFill>
                  <a:srgbClr val="000000"/>
                </a:solidFill>
                <a:effectLst/>
              </a:rPr>
              <a:t>その上で、研究公正の観点から、研究データは、研究公正において重要なエビデンスであり、全学的なデータガバナンスの方針を示すことが求められている、という状況です。</a:t>
            </a:r>
          </a:p>
          <a:p>
            <a:r>
              <a:rPr lang="ja-JP" altLang="en-US" sz="900" u="none" strike="noStrike">
                <a:solidFill>
                  <a:srgbClr val="000000"/>
                </a:solidFill>
                <a:effectLst/>
              </a:rPr>
              <a:t>また、オープンサイエンスの観点から、エビデンスデータの管理に加え、それ以外の研究データの管理による研究効率化やイノベーション創出が求められています。</a:t>
            </a:r>
          </a:p>
          <a:p>
            <a:r>
              <a:rPr lang="ja-JP" altLang="en-US" sz="900" u="none" strike="noStrike">
                <a:solidFill>
                  <a:srgbClr val="000000"/>
                </a:solidFill>
                <a:effectLst/>
              </a:rPr>
              <a:t>さらに、データの特性から公開すべきものと保護するものを分別して公開するオープン・アンド・クローズ戦略の策定もそれぞれの分野で求められています。</a:t>
            </a:r>
            <a:endParaRPr lang="en-US" altLang="ja-JP" sz="900" u="none" strike="noStrike" dirty="0">
              <a:solidFill>
                <a:srgbClr val="000000"/>
              </a:solidFill>
              <a:effectLst/>
            </a:endParaRPr>
          </a:p>
          <a:p>
            <a:endParaRPr lang="en-US" altLang="ja-JP" sz="900" u="none" strike="noStrike" dirty="0">
              <a:solidFill>
                <a:srgbClr val="000000"/>
              </a:solidFill>
              <a:effectLst/>
            </a:endParaRPr>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内閣府（</a:t>
            </a:r>
            <a:r>
              <a:rPr lang="en-US" altLang="ja-JP" sz="900" dirty="0">
                <a:latin typeface="BIZ UDPGothic" panose="020B0400000000000000" pitchFamily="34" charset="-128"/>
                <a:ea typeface="BIZ UDPGothic" panose="020B0400000000000000" pitchFamily="34" charset="-128"/>
              </a:rPr>
              <a:t>2021, 03, 26</a:t>
            </a:r>
            <a:r>
              <a:rPr lang="ja-JP" altLang="en-US" sz="900">
                <a:latin typeface="BIZ UDPGothic" panose="020B0400000000000000" pitchFamily="34" charset="-128"/>
                <a:ea typeface="BIZ UDPGothic" panose="020B0400000000000000" pitchFamily="34" charset="-128"/>
              </a:rPr>
              <a:t>）「第６期科学技術・イノベーション基本計画」</a:t>
            </a:r>
            <a:r>
              <a:rPr lang="en-US" altLang="ja-JP" sz="900" dirty="0">
                <a:latin typeface="BIZ UDPGothic" panose="020B0400000000000000" pitchFamily="34" charset="-128"/>
                <a:ea typeface="BIZ UDPGothic" panose="020B0400000000000000" pitchFamily="34" charset="-128"/>
              </a:rPr>
              <a:t>, pp. 59-60. </a:t>
            </a:r>
            <a:r>
              <a:rPr lang="ja-JP" altLang="en-US" sz="900">
                <a:latin typeface="BIZ UDPGothic" panose="020B0400000000000000" pitchFamily="34" charset="-128"/>
                <a:ea typeface="BIZ UDPGothic" panose="020B0400000000000000" pitchFamily="34" charset="-128"/>
              </a:rPr>
              <a:t>内閣府</a:t>
            </a:r>
            <a:r>
              <a:rPr lang="en-US" altLang="ja-JP" sz="900" dirty="0">
                <a:latin typeface="BIZ UDPGothic" panose="020B0400000000000000" pitchFamily="34" charset="-128"/>
                <a:ea typeface="BIZ UDPGothic" panose="020B0400000000000000" pitchFamily="34" charset="-128"/>
              </a:rPr>
              <a:t>. </a:t>
            </a:r>
            <a:r>
              <a:rPr lang="en-US" altLang="ja-JP" sz="900" dirty="0">
                <a:latin typeface="BIZ UDPGothic" panose="020B0400000000000000" pitchFamily="34" charset="-128"/>
                <a:ea typeface="BIZ UDPGothic" panose="020B0400000000000000" pitchFamily="34" charset="-128"/>
                <a:hlinkClick r:id="rId3"/>
              </a:rPr>
              <a:t>https://www8.cao.go.jp/cstp/kihonkeikaku/6honbun.pdf</a:t>
            </a:r>
            <a:r>
              <a:rPr lang="en-US" altLang="ja-JP" sz="900" dirty="0">
                <a:latin typeface="BIZ UDPGothic" panose="020B0400000000000000" pitchFamily="34" charset="-128"/>
                <a:ea typeface="BIZ UDPGothic" panose="020B0400000000000000" pitchFamily="34" charset="-128"/>
              </a:rPr>
              <a:t>.</a:t>
            </a:r>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大学 </a:t>
            </a:r>
            <a:r>
              <a:rPr lang="en-US" altLang="ja-JP" sz="900" dirty="0">
                <a:latin typeface="BIZ UDPGothic" panose="020B0400000000000000" pitchFamily="34" charset="-128"/>
                <a:ea typeface="BIZ UDPGothic" panose="020B0400000000000000" pitchFamily="34" charset="-128"/>
              </a:rPr>
              <a:t>ICT </a:t>
            </a:r>
            <a:r>
              <a:rPr lang="ja-JP" altLang="en-US" sz="900">
                <a:latin typeface="BIZ UDPGothic" panose="020B0400000000000000" pitchFamily="34" charset="-128"/>
                <a:ea typeface="BIZ UDPGothic" panose="020B0400000000000000" pitchFamily="34" charset="-128"/>
              </a:rPr>
              <a:t>推進協議会（</a:t>
            </a:r>
            <a:r>
              <a:rPr lang="en-US" altLang="ja-JP" sz="900" dirty="0">
                <a:latin typeface="BIZ UDPGothic" panose="020B0400000000000000" pitchFamily="34" charset="-128"/>
                <a:ea typeface="BIZ UDPGothic" panose="020B0400000000000000" pitchFamily="34" charset="-128"/>
              </a:rPr>
              <a:t>AXIES</a:t>
            </a:r>
            <a:r>
              <a:rPr lang="ja-JP" altLang="en-US" sz="900">
                <a:latin typeface="BIZ UDPGothic" panose="020B0400000000000000" pitchFamily="34" charset="-128"/>
                <a:ea typeface="BIZ UDPGothic" panose="020B0400000000000000" pitchFamily="34" charset="-128"/>
              </a:rPr>
              <a:t>）（</a:t>
            </a:r>
            <a:r>
              <a:rPr lang="en-US" altLang="ja-JP" sz="900" dirty="0">
                <a:latin typeface="BIZ UDPGothic" panose="020B0400000000000000" pitchFamily="34" charset="-128"/>
                <a:ea typeface="BIZ UDPGothic" panose="020B0400000000000000" pitchFamily="34" charset="-128"/>
              </a:rPr>
              <a:t>2021,07,01</a:t>
            </a:r>
            <a:r>
              <a:rPr lang="ja-JP" altLang="en-US" sz="900">
                <a:latin typeface="BIZ UDPGothic" panose="020B0400000000000000" pitchFamily="34" charset="-128"/>
                <a:ea typeface="BIZ UDPGothic" panose="020B0400000000000000" pitchFamily="34" charset="-128"/>
              </a:rPr>
              <a:t>）「</a:t>
            </a:r>
            <a:r>
              <a:rPr lang="en-US" altLang="ja-JP" sz="900" dirty="0">
                <a:latin typeface="BIZ UDPGothic" panose="020B0400000000000000" pitchFamily="34" charset="-128"/>
                <a:ea typeface="BIZ UDPGothic" panose="020B0400000000000000" pitchFamily="34" charset="-128"/>
              </a:rPr>
              <a:t> </a:t>
            </a:r>
            <a:r>
              <a:rPr lang="ja-JP" altLang="en-US" sz="900">
                <a:latin typeface="BIZ UDPGothic" panose="020B0400000000000000" pitchFamily="34" charset="-128"/>
                <a:ea typeface="BIZ UDPGothic" panose="020B0400000000000000" pitchFamily="34" charset="-128"/>
              </a:rPr>
              <a:t>大学における研究データポリシー策定のためのガイドライン」</a:t>
            </a:r>
            <a:r>
              <a:rPr lang="en-US" altLang="ja-JP" sz="900" dirty="0">
                <a:latin typeface="BIZ UDPGothic" panose="020B0400000000000000" pitchFamily="34" charset="-128"/>
                <a:ea typeface="BIZ UDPGothic" panose="020B0400000000000000" pitchFamily="34" charset="-128"/>
              </a:rPr>
              <a:t>, p.4. </a:t>
            </a:r>
            <a:r>
              <a:rPr lang="ja-JP" altLang="en-US" sz="900">
                <a:latin typeface="BIZ UDPGothic" panose="020B0400000000000000" pitchFamily="34" charset="-128"/>
                <a:ea typeface="BIZ UDPGothic" panose="020B0400000000000000" pitchFamily="34" charset="-128"/>
              </a:rPr>
              <a:t>大学</a:t>
            </a:r>
            <a:r>
              <a:rPr lang="en-US" altLang="ja-JP" sz="900" dirty="0">
                <a:latin typeface="BIZ UDPGothic" panose="020B0400000000000000" pitchFamily="34" charset="-128"/>
                <a:ea typeface="BIZ UDPGothic" panose="020B0400000000000000" pitchFamily="34" charset="-128"/>
              </a:rPr>
              <a:t>ICT</a:t>
            </a:r>
            <a:r>
              <a:rPr lang="ja-JP" altLang="en-US" sz="900">
                <a:latin typeface="BIZ UDPGothic" panose="020B0400000000000000" pitchFamily="34" charset="-128"/>
                <a:ea typeface="BIZ UDPGothic" panose="020B0400000000000000" pitchFamily="34" charset="-128"/>
              </a:rPr>
              <a:t>推進協会</a:t>
            </a:r>
            <a:r>
              <a:rPr lang="en-US" altLang="ja-JP" sz="900" dirty="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　</a:t>
            </a:r>
            <a:r>
              <a:rPr lang="en-US" altLang="ja-JP" sz="900" dirty="0">
                <a:latin typeface="BIZ UDPGothic" panose="020B0400000000000000" pitchFamily="34" charset="-128"/>
                <a:ea typeface="BIZ UDPGothic" panose="020B0400000000000000" pitchFamily="34" charset="-128"/>
                <a:hlinkClick r:id="rId4"/>
              </a:rPr>
              <a:t>https://rdm.axies.jp/_media/sites/14/2021/07/urdp-guideline.pdf</a:t>
            </a:r>
            <a:endParaRPr lang="en-US" altLang="ja-JP" sz="900" dirty="0">
              <a:latin typeface="BIZ UDPGothic" panose="020B0400000000000000" pitchFamily="34" charset="-128"/>
              <a:ea typeface="BIZ UDPGothic" panose="020B0400000000000000" pitchFamily="34" charset="-128"/>
            </a:endParaRPr>
          </a:p>
          <a:p>
            <a:endParaRPr lang="en-US" altLang="ja-JP" sz="900" u="none" strike="noStrike" dirty="0">
              <a:solidFill>
                <a:srgbClr val="000000"/>
              </a:solidFill>
              <a:effectLst/>
            </a:endParaRPr>
          </a:p>
          <a:p>
            <a:endParaRPr lang="ja-JP" altLang="en-US" sz="900" u="none" strike="noStrike">
              <a:solidFill>
                <a:srgbClr val="000000"/>
              </a:solidFill>
              <a:effectLst/>
            </a:endParaRPr>
          </a:p>
          <a:p>
            <a:r>
              <a:rPr lang="en-US" altLang="ja-JP" sz="900" u="none" strike="noStrike" dirty="0">
                <a:solidFill>
                  <a:srgbClr val="000000"/>
                </a:solidFill>
                <a:effectLst/>
              </a:rPr>
              <a:t>```</a:t>
            </a:r>
          </a:p>
          <a:p>
            <a:endParaRPr kumimoji="1" lang="ja-JP" altLang="en-US"/>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7</a:t>
            </a:fld>
            <a:endParaRPr kumimoji="1" lang="ja-JP" altLang="en-US"/>
          </a:p>
        </p:txBody>
      </p:sp>
    </p:spTree>
    <p:extLst>
      <p:ext uri="{BB962C8B-B14F-4D97-AF65-F5344CB8AC3E}">
        <p14:creationId xmlns:p14="http://schemas.microsoft.com/office/powerpoint/2010/main" val="2219761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900" dirty="0"/>
              <a:t>Topic:</a:t>
            </a:r>
            <a:r>
              <a:rPr lang="ja-JP" altLang="en-US" sz="900"/>
              <a:t>研究データポリシー・解説（大阪大学の場合）</a:t>
            </a:r>
          </a:p>
          <a:p>
            <a:endParaRPr kumimoji="1" lang="en-US" altLang="ja-JP" sz="900" dirty="0"/>
          </a:p>
          <a:p>
            <a:r>
              <a:rPr lang="en-US" altLang="ja-JP" sz="900" u="none" strike="noStrike" dirty="0">
                <a:solidFill>
                  <a:srgbClr val="000000"/>
                </a:solidFill>
                <a:effectLst/>
              </a:rPr>
              <a:t>```text</a:t>
            </a:r>
          </a:p>
          <a:p>
            <a:r>
              <a:rPr kumimoji="1" lang="ja-JP" altLang="en-US"/>
              <a:t>ここでは、</a:t>
            </a:r>
            <a:r>
              <a:rPr kumimoji="1" lang="en-US" altLang="ja-JP" dirty="0"/>
              <a:t>2023</a:t>
            </a:r>
            <a:r>
              <a:rPr kumimoji="1" lang="ja-JP" altLang="en-US"/>
              <a:t>年</a:t>
            </a:r>
            <a:r>
              <a:rPr kumimoji="1" lang="en-US" altLang="ja-JP" dirty="0"/>
              <a:t>3</a:t>
            </a:r>
            <a:r>
              <a:rPr kumimoji="1" lang="ja-JP" altLang="en-US"/>
              <a:t>月に策定された「大阪大学研究データポリシー」を例として挙げています。</a:t>
            </a:r>
            <a:endParaRPr kumimoji="1" lang="en-US" altLang="ja-JP" dirty="0"/>
          </a:p>
          <a:p>
            <a:r>
              <a:rPr kumimoji="1" lang="ja-JP" altLang="en-US"/>
              <a:t>ポリシーは、前文として「</a:t>
            </a:r>
            <a:r>
              <a:rPr lang="ja-JP" altLang="en-US" sz="900"/>
              <a:t>大阪大学憲章の基本理念の実現と研究データのかかわり」について、言及しています。</a:t>
            </a:r>
            <a:endParaRPr lang="en-US" altLang="ja-JP" sz="900" dirty="0"/>
          </a:p>
          <a:p>
            <a:r>
              <a:rPr lang="ja-JP" altLang="en-US" sz="900"/>
              <a:t>そして、ポリシー策定の目的を示し、ポリシーの中で使われる用語の定義を行っています。</a:t>
            </a:r>
            <a:endParaRPr lang="en-US" altLang="ja-JP" sz="900" dirty="0"/>
          </a:p>
          <a:p>
            <a:r>
              <a:rPr lang="ja-JP" altLang="en-US" sz="900"/>
              <a:t>定義している用語は、研究者、研究データ、研究データ管理、です。</a:t>
            </a:r>
            <a:endParaRPr lang="en-US" altLang="ja-JP" sz="900" dirty="0"/>
          </a:p>
          <a:p>
            <a:r>
              <a:rPr lang="ja-JP" altLang="en-US" sz="900"/>
              <a:t>研究者の責務として、研究活動の研究データの取得・収集・保存や研究データの公開・利活用について定めています。</a:t>
            </a:r>
            <a:endParaRPr lang="en-US" altLang="ja-JP" sz="900" dirty="0"/>
          </a:p>
          <a:p>
            <a:r>
              <a:rPr lang="ja-JP" altLang="en-US" sz="900"/>
              <a:t>最後に、大学の責務について定めた構成となっております。</a:t>
            </a:r>
            <a:endParaRPr lang="en-US" altLang="ja-JP" sz="900" u="none" strike="noStrike" dirty="0">
              <a:solidFill>
                <a:srgbClr val="000000"/>
              </a:solidFill>
              <a:effectLst/>
            </a:endParaRPr>
          </a:p>
          <a:p>
            <a:r>
              <a:rPr lang="en-US" altLang="ja-JP" sz="900" u="none" strike="noStrike" dirty="0">
                <a:solidFill>
                  <a:srgbClr val="000000"/>
                </a:solidFill>
                <a:effectLst/>
              </a:rPr>
              <a:t>```</a:t>
            </a:r>
          </a:p>
          <a:p>
            <a:endParaRPr kumimoji="1" lang="en-US" altLang="ja-JP" sz="900" u="none" strike="noStrike" dirty="0">
              <a:solidFill>
                <a:srgbClr val="000000"/>
              </a:solidFill>
              <a:effectLst/>
            </a:endParaRPr>
          </a:p>
          <a:p>
            <a:r>
              <a:rPr lang="en-US" altLang="ja-JP" sz="900" u="none" strike="noStrike" dirty="0">
                <a:solidFill>
                  <a:srgbClr val="000000"/>
                </a:solidFill>
                <a:effectLst/>
              </a:rPr>
              <a:t>```description</a:t>
            </a:r>
          </a:p>
          <a:p>
            <a:pPr marL="0" marR="0" lvl="0" indent="0" algn="l" defTabSz="1219170" rtl="0" eaLnBrk="1" fontAlgn="auto" latinLnBrk="0" hangingPunct="1">
              <a:lnSpc>
                <a:spcPct val="100000"/>
              </a:lnSpc>
              <a:spcBef>
                <a:spcPts val="0"/>
              </a:spcBef>
              <a:spcAft>
                <a:spcPts val="0"/>
              </a:spcAft>
              <a:buClrTx/>
              <a:buSzTx/>
              <a:buFontTx/>
              <a:buNone/>
              <a:tabLst/>
              <a:defRPr/>
            </a:pPr>
            <a:r>
              <a:rPr kumimoji="1" lang="ja-JP" altLang="en-US"/>
              <a:t>ここでは、</a:t>
            </a:r>
            <a:r>
              <a:rPr kumimoji="1" lang="en-US" altLang="ja-JP" dirty="0"/>
              <a:t>2023</a:t>
            </a:r>
            <a:r>
              <a:rPr kumimoji="1" lang="ja-JP" altLang="en-US"/>
              <a:t>年</a:t>
            </a:r>
            <a:r>
              <a:rPr kumimoji="1" lang="en-US" altLang="ja-JP" dirty="0"/>
              <a:t>3</a:t>
            </a:r>
            <a:r>
              <a:rPr kumimoji="1" lang="ja-JP" altLang="en-US"/>
              <a:t>月に策定された「大阪大学研究データポリシー」を例として挙げています。</a:t>
            </a:r>
            <a:endParaRPr kumimoji="1" lang="en-US" altLang="ja-JP" dirty="0"/>
          </a:p>
          <a:p>
            <a:r>
              <a:rPr kumimoji="1" lang="ja-JP" altLang="en-US"/>
              <a:t>ポリシーは、前文として「</a:t>
            </a:r>
            <a:r>
              <a:rPr lang="ja-JP" altLang="en-US" sz="900"/>
              <a:t>大阪大学憲章の基本理念の実現と研究データのかかわり」について、言及しています。</a:t>
            </a:r>
            <a:endParaRPr lang="en-US" altLang="ja-JP" sz="900" dirty="0"/>
          </a:p>
          <a:p>
            <a:r>
              <a:rPr lang="ja-JP" altLang="en-US" sz="900"/>
              <a:t>そして、ポリシー策定の目的を示し、ポリシーの中で使われる用語の定義を行っています。</a:t>
            </a:r>
            <a:endParaRPr lang="en-US" altLang="ja-JP" sz="900" dirty="0"/>
          </a:p>
          <a:p>
            <a:r>
              <a:rPr lang="ja-JP" altLang="en-US" sz="900"/>
              <a:t>定義している用語については、研究者、研究データ、研究データ管理です。</a:t>
            </a:r>
            <a:endParaRPr lang="en-US" altLang="ja-JP" sz="900" dirty="0"/>
          </a:p>
          <a:p>
            <a:r>
              <a:rPr lang="ja-JP" altLang="en-US" sz="900"/>
              <a:t>研究者の責務として、研究活動の研究データの取得・収集・保存や研究データの公開・利活用について定めています。</a:t>
            </a:r>
            <a:endParaRPr lang="en-US" altLang="ja-JP" sz="900" dirty="0"/>
          </a:p>
          <a:p>
            <a:r>
              <a:rPr lang="ja-JP" altLang="en-US" sz="900"/>
              <a:t>最後に、大学の責務について定めた構成となっております。</a:t>
            </a:r>
            <a:endParaRPr lang="en-US" altLang="ja-JP" sz="900" dirty="0"/>
          </a:p>
          <a:p>
            <a:endParaRPr lang="en-US" altLang="ja-JP" sz="900" u="none" strike="noStrike" dirty="0">
              <a:solidFill>
                <a:srgbClr val="000000"/>
              </a:solidFill>
              <a:effectLst/>
            </a:endParaRPr>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cs typeface="Times New Roman" panose="02020603050405020304" pitchFamily="18" charset="0"/>
              </a:rPr>
              <a:t>大阪大学（</a:t>
            </a:r>
            <a:r>
              <a:rPr lang="en-US" altLang="ja-JP" sz="900" dirty="0">
                <a:latin typeface="BIZ UDPGothic" panose="020B0400000000000000" pitchFamily="34" charset="-128"/>
                <a:ea typeface="BIZ UDPGothic" panose="020B0400000000000000" pitchFamily="34" charset="-128"/>
                <a:cs typeface="Times New Roman" panose="02020603050405020304" pitchFamily="18" charset="0"/>
              </a:rPr>
              <a:t>2023, 03, 24</a:t>
            </a:r>
            <a:r>
              <a:rPr lang="ja-JP" altLang="en-US" sz="900">
                <a:latin typeface="BIZ UDPGothic" panose="020B0400000000000000" pitchFamily="34" charset="-128"/>
                <a:ea typeface="BIZ UDPGothic" panose="020B0400000000000000" pitchFamily="34" charset="-128"/>
                <a:cs typeface="Times New Roman" panose="02020603050405020304" pitchFamily="18" charset="0"/>
              </a:rPr>
              <a:t>）「大阪大学研究データポリシー」</a:t>
            </a:r>
            <a:r>
              <a:rPr lang="en-US" altLang="ja-JP" sz="900" dirty="0">
                <a:latin typeface="BIZ UDPGothic" panose="020B0400000000000000" pitchFamily="34" charset="-128"/>
                <a:ea typeface="BIZ UDPGothic" panose="020B0400000000000000" pitchFamily="34" charset="-128"/>
                <a:cs typeface="Times New Roman" panose="02020603050405020304" pitchFamily="18" charset="0"/>
              </a:rPr>
              <a:t>. </a:t>
            </a:r>
            <a:r>
              <a:rPr lang="ja-JP" altLang="en-US" sz="900">
                <a:latin typeface="BIZ UDPGothic" panose="020B0400000000000000" pitchFamily="34" charset="-128"/>
                <a:ea typeface="BIZ UDPGothic" panose="020B0400000000000000" pitchFamily="34" charset="-128"/>
                <a:cs typeface="Times New Roman" panose="02020603050405020304" pitchFamily="18" charset="0"/>
              </a:rPr>
              <a:t>大阪大学</a:t>
            </a:r>
            <a:r>
              <a:rPr lang="en-US" altLang="ja-JP" sz="900" dirty="0">
                <a:latin typeface="BIZ UDPGothic" panose="020B0400000000000000" pitchFamily="34" charset="-128"/>
                <a:ea typeface="BIZ UDPGothic" panose="020B0400000000000000" pitchFamily="34" charset="-128"/>
                <a:cs typeface="Times New Roman" panose="02020603050405020304" pitchFamily="18" charset="0"/>
              </a:rPr>
              <a:t>. </a:t>
            </a:r>
            <a:r>
              <a:rPr lang="en-US" altLang="ja-JP" sz="900" dirty="0">
                <a:latin typeface="BIZ UDPGothic" panose="020B0400000000000000" pitchFamily="34" charset="-128"/>
                <a:ea typeface="BIZ UDPGothic" panose="020B0400000000000000" pitchFamily="34" charset="-128"/>
                <a:cs typeface="Times New Roman" panose="02020603050405020304" pitchFamily="18" charset="0"/>
                <a:hlinkClick r:id="rId3"/>
              </a:rPr>
              <a:t>https://www.osaka-u.ac.jp/ja/research/files/e30yqd</a:t>
            </a:r>
            <a:endParaRPr lang="ja-JP" altLang="en-US" sz="900">
              <a:latin typeface="BIZ UDPGothic" panose="020B0400000000000000" pitchFamily="34" charset="-128"/>
              <a:ea typeface="BIZ UDPGothic" panose="020B0400000000000000" pitchFamily="34" charset="-128"/>
              <a:cs typeface="Times New Roman" panose="02020603050405020304" pitchFamily="18" charset="0"/>
            </a:endParaRPr>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cs typeface="Times New Roman" panose="02020603050405020304" pitchFamily="18" charset="0"/>
              </a:rPr>
              <a:t>大阪大学（</a:t>
            </a:r>
            <a:r>
              <a:rPr lang="en-US" altLang="ja-JP" sz="900" dirty="0">
                <a:latin typeface="BIZ UDPGothic" panose="020B0400000000000000" pitchFamily="34" charset="-128"/>
                <a:ea typeface="BIZ UDPGothic" panose="020B0400000000000000" pitchFamily="34" charset="-128"/>
                <a:cs typeface="Times New Roman" panose="02020603050405020304" pitchFamily="18" charset="0"/>
              </a:rPr>
              <a:t>n.d.</a:t>
            </a:r>
            <a:r>
              <a:rPr lang="ja-JP" altLang="en-US" sz="900">
                <a:latin typeface="BIZ UDPGothic" panose="020B0400000000000000" pitchFamily="34" charset="-128"/>
                <a:ea typeface="BIZ UDPGothic" panose="020B0400000000000000" pitchFamily="34" charset="-128"/>
                <a:cs typeface="Times New Roman" panose="02020603050405020304" pitchFamily="18" charset="0"/>
              </a:rPr>
              <a:t>）「研究データポリシー解説」</a:t>
            </a:r>
            <a:r>
              <a:rPr lang="en-US" altLang="ja-JP" sz="900" dirty="0">
                <a:latin typeface="BIZ UDPGothic" panose="020B0400000000000000" pitchFamily="34" charset="-128"/>
                <a:ea typeface="BIZ UDPGothic" panose="020B0400000000000000" pitchFamily="34" charset="-128"/>
                <a:cs typeface="Times New Roman" panose="02020603050405020304" pitchFamily="18" charset="0"/>
              </a:rPr>
              <a:t>. </a:t>
            </a:r>
            <a:r>
              <a:rPr lang="ja-JP" altLang="en-US" sz="900">
                <a:latin typeface="BIZ UDPGothic" panose="020B0400000000000000" pitchFamily="34" charset="-128"/>
                <a:ea typeface="BIZ UDPGothic" panose="020B0400000000000000" pitchFamily="34" charset="-128"/>
                <a:cs typeface="Times New Roman" panose="02020603050405020304" pitchFamily="18" charset="0"/>
              </a:rPr>
              <a:t>大阪大学</a:t>
            </a:r>
            <a:r>
              <a:rPr lang="en-US" altLang="ja-JP" sz="900" dirty="0">
                <a:latin typeface="BIZ UDPGothic" panose="020B0400000000000000" pitchFamily="34" charset="-128"/>
                <a:ea typeface="BIZ UDPGothic" panose="020B0400000000000000" pitchFamily="34" charset="-128"/>
                <a:cs typeface="Times New Roman" panose="02020603050405020304" pitchFamily="18" charset="0"/>
              </a:rPr>
              <a:t>. </a:t>
            </a:r>
            <a:r>
              <a:rPr lang="en-US" altLang="ja-JP" sz="900" dirty="0">
                <a:latin typeface="BIZ UDPGothic" panose="020B0400000000000000" pitchFamily="34" charset="-128"/>
                <a:ea typeface="BIZ UDPGothic" panose="020B0400000000000000" pitchFamily="34" charset="-128"/>
                <a:cs typeface="Times New Roman" panose="02020603050405020304" pitchFamily="18" charset="0"/>
                <a:hlinkClick r:id="rId4"/>
              </a:rPr>
              <a:t>https://www.osaka-u.ac.jp/ja/research/files/6wqprp</a:t>
            </a:r>
            <a:endParaRPr lang="ja-JP" altLang="en-US" sz="900">
              <a:latin typeface="BIZ UDPGothic" panose="020B0400000000000000" pitchFamily="34" charset="-128"/>
              <a:ea typeface="BIZ UDPGothic" panose="020B0400000000000000" pitchFamily="34" charset="-128"/>
              <a:cs typeface="Times New Roman" panose="02020603050405020304" pitchFamily="18" charset="0"/>
            </a:endParaRPr>
          </a:p>
          <a:p>
            <a:endParaRPr lang="en-US" altLang="ja-JP" sz="900" u="none" strike="noStrike" dirty="0">
              <a:solidFill>
                <a:srgbClr val="000000"/>
              </a:solidFill>
              <a:effectLst/>
            </a:endParaRPr>
          </a:p>
          <a:p>
            <a:endParaRPr lang="en-US" altLang="ja-JP" sz="900" u="none" strike="noStrike" dirty="0">
              <a:solidFill>
                <a:srgbClr val="000000"/>
              </a:solidFill>
              <a:effectLst/>
            </a:endParaRPr>
          </a:p>
          <a:p>
            <a:r>
              <a:rPr lang="en-US" altLang="ja-JP" sz="900" u="none" strike="noStrike" dirty="0">
                <a:solidFill>
                  <a:srgbClr val="000000"/>
                </a:solidFill>
                <a:effectLst/>
              </a:rPr>
              <a:t>```</a:t>
            </a:r>
          </a:p>
          <a:p>
            <a:endParaRPr kumimoji="1" lang="ja-JP" altLang="en-US"/>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8</a:t>
            </a:fld>
            <a:endParaRPr kumimoji="1" lang="ja-JP" altLang="en-US"/>
          </a:p>
        </p:txBody>
      </p:sp>
    </p:spTree>
    <p:extLst>
      <p:ext uri="{BB962C8B-B14F-4D97-AF65-F5344CB8AC3E}">
        <p14:creationId xmlns:p14="http://schemas.microsoft.com/office/powerpoint/2010/main" val="321099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862263" y="954088"/>
            <a:ext cx="4570412" cy="2570162"/>
          </a:xfrm>
        </p:spPr>
      </p:sp>
      <p:sp>
        <p:nvSpPr>
          <p:cNvPr id="3" name="ノート プレースホルダー 2"/>
          <p:cNvSpPr>
            <a:spLocks noGrp="1"/>
          </p:cNvSpPr>
          <p:nvPr>
            <p:ph type="body" idx="1"/>
          </p:nvPr>
        </p:nvSpPr>
        <p:spPr/>
        <p:txBody>
          <a:bodyPr/>
          <a:lstStyle/>
          <a:p>
            <a:r>
              <a:rPr kumimoji="1" lang="en-US" altLang="ja-JP" sz="900" dirty="0"/>
              <a:t>Topic:</a:t>
            </a:r>
            <a:r>
              <a:rPr kumimoji="1" lang="ja-JP" altLang="en-US" sz="900"/>
              <a:t>用語の定義</a:t>
            </a:r>
            <a:endParaRPr lang="en-US" altLang="ja-JP" sz="900" dirty="0"/>
          </a:p>
          <a:p>
            <a:r>
              <a:rPr lang="en-US" altLang="ja-JP" sz="900" dirty="0">
                <a:effectLst/>
                <a:latin typeface="BIZ UDゴシック" panose="020B0400000000000000" pitchFamily="49" charset="-128"/>
                <a:ea typeface="BIZ UDP明朝 Medium" panose="02020500000000000000" pitchFamily="18" charset="-128"/>
                <a:cs typeface="Times New Roman" panose="02020603050405020304" pitchFamily="18" charset="0"/>
              </a:rPr>
              <a:t>Pad:0.2</a:t>
            </a:r>
            <a:endParaRPr lang="en-US" altLang="ja-JP" sz="900" dirty="0"/>
          </a:p>
          <a:p>
            <a:endParaRPr kumimoji="1" lang="en-US" altLang="ja-JP" sz="900" dirty="0"/>
          </a:p>
          <a:p>
            <a:r>
              <a:rPr lang="en-US" altLang="ja-JP" sz="900" u="none" strike="noStrike" dirty="0">
                <a:solidFill>
                  <a:srgbClr val="000000"/>
                </a:solidFill>
                <a:effectLst/>
              </a:rPr>
              <a:t>```text</a:t>
            </a:r>
          </a:p>
          <a:p>
            <a:r>
              <a:rPr lang="ja-JP" altLang="en-US" sz="900" u="none" strike="noStrike">
                <a:solidFill>
                  <a:srgbClr val="000000"/>
                </a:solidFill>
                <a:effectLst/>
              </a:rPr>
              <a:t>ポリシーで、定義されている用語について説明します。</a:t>
            </a:r>
            <a:endParaRPr lang="en-US" altLang="ja-JP" sz="900" u="none" strike="noStrike" dirty="0">
              <a:solidFill>
                <a:srgbClr val="000000"/>
              </a:solidFill>
              <a:effectLst/>
            </a:endParaRPr>
          </a:p>
          <a:p>
            <a:r>
              <a:rPr lang="en-US" altLang="ja-JP" sz="900" u="none" strike="noStrike" dirty="0">
                <a:solidFill>
                  <a:srgbClr val="000000"/>
                </a:solidFill>
                <a:effectLst/>
              </a:rPr>
              <a:t>```</a:t>
            </a:r>
          </a:p>
          <a:p>
            <a:endParaRPr kumimoji="1" lang="en-US" altLang="ja-JP" sz="900" u="none" strike="noStrike" dirty="0">
              <a:solidFill>
                <a:srgbClr val="000000"/>
              </a:solidFill>
              <a:effectLst/>
            </a:endParaRPr>
          </a:p>
          <a:p>
            <a:r>
              <a:rPr lang="en-US" altLang="ja-JP" sz="900" u="none" strike="noStrike" dirty="0">
                <a:solidFill>
                  <a:srgbClr val="000000"/>
                </a:solidFill>
                <a:effectLst/>
              </a:rPr>
              <a:t>```description</a:t>
            </a:r>
          </a:p>
          <a:p>
            <a:r>
              <a:rPr lang="ja-JP" altLang="en-US" sz="900" u="none" strike="noStrike">
                <a:solidFill>
                  <a:srgbClr val="000000"/>
                </a:solidFill>
                <a:effectLst/>
              </a:rPr>
              <a:t>ポリシーで定義されている用語についてお話していきます。</a:t>
            </a:r>
            <a:endParaRPr lang="en-US" altLang="ja-JP" sz="900" u="none" strike="noStrike" dirty="0">
              <a:solidFill>
                <a:srgbClr val="000000"/>
              </a:solidFill>
              <a:effectLst/>
            </a:endParaRPr>
          </a:p>
          <a:p>
            <a:r>
              <a:rPr kumimoji="1" lang="ja-JP" altLang="en-US"/>
              <a:t>ポリシーでは、研究者は「</a:t>
            </a:r>
            <a:r>
              <a:rPr lang="ja-JP" altLang="en-US" sz="900">
                <a:cs typeface="Source Han Sans JP Normal"/>
              </a:rPr>
              <a:t>本学における</a:t>
            </a:r>
            <a:r>
              <a:rPr lang="ja-JP" altLang="en-US" sz="900">
                <a:solidFill>
                  <a:srgbClr val="FF0000"/>
                </a:solidFill>
                <a:cs typeface="Source Han Sans JP Normal"/>
              </a:rPr>
              <a:t>研究活動に従事する</a:t>
            </a:r>
            <a:r>
              <a:rPr lang="ja-JP" altLang="en-US" sz="900">
                <a:cs typeface="Source Han Sans JP Normal"/>
              </a:rPr>
              <a:t>全ての教職員、学生等</a:t>
            </a:r>
            <a:r>
              <a:rPr kumimoji="1" lang="ja-JP" altLang="en-US"/>
              <a:t>」と定義されています。</a:t>
            </a:r>
          </a:p>
          <a:p>
            <a:r>
              <a:rPr kumimoji="1" lang="ja-JP" altLang="en-US"/>
              <a:t>それらの研究者はどこまで含まれるのか、というと、大学や機関によって多少異なってくると思いますが、研究活動全般を主導・管理する研究者だけではなく、研究活動の過程で研究データを取り扱う研究支援者も含まれます。それらの者も、各自の役割等に応じて研究データ管理を行うことが求められる、ということになります。</a:t>
            </a:r>
          </a:p>
          <a:p>
            <a:r>
              <a:rPr kumimoji="1" lang="ja-JP" altLang="en-US"/>
              <a:t>また、その他にも本学以外の研究機関や民間企業等に所属する者であっても、本学に所属する立場を得て研究活動に従事する者は、本ポリシーにおける研究者に含まれることになります。</a:t>
            </a:r>
          </a:p>
          <a:p>
            <a:endParaRPr kumimoji="1" lang="ja-JP" altLang="en-US"/>
          </a:p>
          <a:p>
            <a:r>
              <a:rPr kumimoji="1" lang="ja-JP" altLang="en-US"/>
              <a:t>研究データの定義は、研究データ管理を行う上で非常に重要な定義となります。研究活動を通じて取り扱う研究素材となる一次データ、中間過程で生まれる二次データ、研究成果の根拠となるデータ（エビデンスデータ）、キュレーション等がなされた整理データなどがありますが、これらを問わないデータ全般を指す、ことになります。</a:t>
            </a:r>
          </a:p>
          <a:p>
            <a:r>
              <a:rPr kumimoji="1" lang="ja-JP" altLang="en-US"/>
              <a:t>事務作業によって生成されるデータ（会議録など）や学生が教育を受ける上で取得・収集または生成したデータ（レポートなど）は除かれます。</a:t>
            </a:r>
          </a:p>
          <a:p>
            <a:endParaRPr kumimoji="1" lang="en-US" altLang="ja-JP" dirty="0"/>
          </a:p>
          <a:p>
            <a:r>
              <a:rPr kumimoji="1" lang="ja-JP" altLang="en-US"/>
              <a:t>そして、研究データ管理は、データライフサイクルの各段階におけるデータの管理と定義されており、右側にも図で示すとおり、データの取得・収集、生成、解析、加工、保存、共有、公開、利活用、評価といったデータライフサイクルの各段階において行われなければならない、ということになります。</a:t>
            </a:r>
            <a:endParaRPr lang="en-US" altLang="ja-JP" sz="900" u="none" strike="noStrike" dirty="0">
              <a:solidFill>
                <a:srgbClr val="000000"/>
              </a:solidFill>
              <a:effectLst/>
            </a:endParaRPr>
          </a:p>
          <a:p>
            <a:r>
              <a:rPr lang="en-US" altLang="ja-JP" sz="900" u="none" strike="noStrike" dirty="0">
                <a:solidFill>
                  <a:srgbClr val="000000"/>
                </a:solidFill>
                <a:effectLst/>
              </a:rPr>
              <a:t>```</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2B6CEED4-5C69-4C45-AA28-9CCA2CCCA795}" type="slidenum">
              <a:rPr lang="ja-JP" altLang="en-US" smtClean="0"/>
              <a:pPr>
                <a:defRPr/>
              </a:pPr>
              <a:t>9</a:t>
            </a:fld>
            <a:endParaRPr lang="ja-JP" altLang="en-US"/>
          </a:p>
        </p:txBody>
      </p:sp>
    </p:spTree>
    <p:extLst>
      <p:ext uri="{BB962C8B-B14F-4D97-AF65-F5344CB8AC3E}">
        <p14:creationId xmlns:p14="http://schemas.microsoft.com/office/powerpoint/2010/main" val="1313870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862263" y="954088"/>
            <a:ext cx="4570412" cy="2570162"/>
          </a:xfrm>
        </p:spPr>
      </p:sp>
      <p:sp>
        <p:nvSpPr>
          <p:cNvPr id="3" name="ノート プレースホルダー 2"/>
          <p:cNvSpPr>
            <a:spLocks noGrp="1"/>
          </p:cNvSpPr>
          <p:nvPr>
            <p:ph type="body" idx="1"/>
          </p:nvPr>
        </p:nvSpPr>
        <p:spPr/>
        <p:txBody>
          <a:bodyPr/>
          <a:lstStyle/>
          <a:p>
            <a:r>
              <a:rPr kumimoji="1" lang="en-US" altLang="ja-JP" sz="900" dirty="0"/>
              <a:t>Topic:</a:t>
            </a:r>
            <a:r>
              <a:rPr kumimoji="1" lang="ja-JP" altLang="en-US" sz="900"/>
              <a:t>用語の定義</a:t>
            </a:r>
            <a:endParaRPr lang="en-US" altLang="ja-JP" sz="900" dirty="0"/>
          </a:p>
          <a:p>
            <a:r>
              <a:rPr lang="en-US" altLang="ja-JP" sz="900" dirty="0">
                <a:effectLst/>
                <a:latin typeface="BIZ UDゴシック" panose="020B0400000000000000" pitchFamily="49" charset="-128"/>
                <a:ea typeface="BIZ UDP明朝 Medium" panose="02020500000000000000" pitchFamily="18" charset="-128"/>
                <a:cs typeface="Times New Roman" panose="02020603050405020304" pitchFamily="18" charset="0"/>
              </a:rPr>
              <a:t>Pad:0.2</a:t>
            </a:r>
            <a:endParaRPr lang="en-US" altLang="ja-JP" sz="900" dirty="0"/>
          </a:p>
          <a:p>
            <a:endParaRPr kumimoji="1" lang="en-US" altLang="ja-JP" sz="900" dirty="0"/>
          </a:p>
          <a:p>
            <a:r>
              <a:rPr lang="en-US" altLang="ja-JP" sz="900" u="none" strike="noStrike" dirty="0">
                <a:solidFill>
                  <a:srgbClr val="000000"/>
                </a:solidFill>
                <a:effectLst/>
              </a:rPr>
              <a:t>```text</a:t>
            </a:r>
          </a:p>
          <a:p>
            <a:r>
              <a:rPr kumimoji="1" lang="ja-JP" altLang="en-US" sz="800"/>
              <a:t>ポリシーでは、研究者は「</a:t>
            </a:r>
            <a:r>
              <a:rPr lang="ja-JP" altLang="en-US" sz="900">
                <a:latin typeface="Source Han Sans JP Normal"/>
                <a:ea typeface="Source Han Sans JP Normal"/>
                <a:cs typeface="Source Han Sans JP Normal"/>
              </a:rPr>
              <a:t>本学における</a:t>
            </a:r>
            <a:r>
              <a:rPr lang="ja-JP" altLang="en-US" sz="900">
                <a:solidFill>
                  <a:srgbClr val="FF0000"/>
                </a:solidFill>
                <a:latin typeface="Source Han Sans JP Normal"/>
                <a:ea typeface="Source Han Sans JP Normal"/>
                <a:cs typeface="Source Han Sans JP Normal"/>
              </a:rPr>
              <a:t>研究活動に従事する、</a:t>
            </a:r>
            <a:r>
              <a:rPr lang="ja-JP" altLang="en-US" sz="900">
                <a:latin typeface="Source Han Sans JP Normal"/>
                <a:ea typeface="Source Han Sans JP Normal"/>
                <a:cs typeface="Source Han Sans JP Normal"/>
              </a:rPr>
              <a:t>全ての教職員、</a:t>
            </a:r>
            <a:r>
              <a:rPr lang="en-US" altLang="ja-JP" sz="800" dirty="0"/>
              <a:t>(</a:t>
            </a:r>
            <a:r>
              <a:rPr lang="ja-JP" altLang="en-US" sz="900">
                <a:latin typeface="Source Han Sans JP Normal"/>
                <a:ea typeface="Source Han Sans JP Normal"/>
                <a:cs typeface="Source Han Sans JP Normal"/>
              </a:rPr>
              <a:t>学生等</a:t>
            </a:r>
            <a:r>
              <a:rPr lang="en-US" altLang="ja-JP" sz="800" dirty="0"/>
              <a:t>)[kana:"</a:t>
            </a:r>
            <a:r>
              <a:rPr lang="ja-JP" altLang="en-US" sz="800"/>
              <a:t>ガ</a:t>
            </a:r>
            <a:r>
              <a:rPr lang="en-US" altLang="ja-JP" sz="800" dirty="0"/>
              <a:t>'</a:t>
            </a:r>
            <a:r>
              <a:rPr lang="ja-JP" altLang="en-US" sz="800"/>
              <a:t>クセイト</a:t>
            </a:r>
            <a:r>
              <a:rPr lang="en-US" altLang="ja-JP" sz="800" dirty="0"/>
              <a:t>'</a:t>
            </a:r>
            <a:r>
              <a:rPr lang="ja-JP" altLang="en-US" sz="800"/>
              <a:t>ウ</a:t>
            </a:r>
            <a:r>
              <a:rPr lang="en-US" altLang="ja-JP" sz="800" dirty="0"/>
              <a:t>"]</a:t>
            </a:r>
            <a:r>
              <a:rPr kumimoji="1" lang="ja-JP" altLang="en-US" sz="800"/>
              <a:t>」、と定義されています。</a:t>
            </a:r>
          </a:p>
          <a:p>
            <a:r>
              <a:rPr kumimoji="1" lang="ja-JP" altLang="en-US" sz="800"/>
              <a:t>それらの研究者はどこまで含まれるのか、というと、大学や機関によって多少異なってくると思いますが、研究活動の全般を主導・管理する研究者だけではなく、研究活動の過程で研究データを取り扱う研究支援者も含まれます。それらの者も、各自の役割等に応じて、研究データ管理を行うことが求められる、ということになります。</a:t>
            </a:r>
          </a:p>
          <a:p>
            <a:r>
              <a:rPr kumimoji="1" lang="ja-JP" altLang="en-US" sz="800"/>
              <a:t>また、その他にも本学以外の研究機関や、民間企業等に所属する者であっても、本学に所属する立場を得て研究活動に従事する者は、本学ポリシーにおける研究者に含まれることになります。</a:t>
            </a:r>
            <a:endParaRPr lang="en-US" altLang="ja-JP" sz="900" u="none" strike="noStrike" dirty="0">
              <a:solidFill>
                <a:srgbClr val="000000"/>
              </a:solidFill>
              <a:effectLst/>
            </a:endParaRPr>
          </a:p>
          <a:p>
            <a:r>
              <a:rPr lang="en-US" altLang="ja-JP" sz="900" u="none" strike="noStrike" dirty="0">
                <a:solidFill>
                  <a:srgbClr val="000000"/>
                </a:solidFill>
                <a:effectLst/>
              </a:rPr>
              <a:t>```</a:t>
            </a:r>
          </a:p>
          <a:p>
            <a:endParaRPr kumimoji="1" lang="en-US" altLang="ja-JP" sz="900" u="none" strike="noStrike" dirty="0">
              <a:solidFill>
                <a:srgbClr val="000000"/>
              </a:solidFill>
              <a:effectLst/>
            </a:endParaRPr>
          </a:p>
          <a:p>
            <a:r>
              <a:rPr lang="en-US" altLang="ja-JP" sz="900" u="none" strike="noStrike" dirty="0">
                <a:solidFill>
                  <a:srgbClr val="000000"/>
                </a:solidFill>
                <a:effectLst/>
              </a:rPr>
              <a:t>```description</a:t>
            </a:r>
          </a:p>
          <a:p>
            <a:r>
              <a:rPr lang="en-US" altLang="ja-JP" sz="900" u="none" strike="noStrike" dirty="0">
                <a:solidFill>
                  <a:srgbClr val="000000"/>
                </a:solidFill>
                <a:effectLst/>
              </a:rPr>
              <a:t>```</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2B6CEED4-5C69-4C45-AA28-9CCA2CCCA795}" type="slidenum">
              <a:rPr lang="ja-JP" altLang="en-US" smtClean="0"/>
              <a:pPr>
                <a:defRPr/>
              </a:pPr>
              <a:t>10</a:t>
            </a:fld>
            <a:endParaRPr lang="ja-JP" altLang="en-US"/>
          </a:p>
        </p:txBody>
      </p:sp>
    </p:spTree>
    <p:extLst>
      <p:ext uri="{BB962C8B-B14F-4D97-AF65-F5344CB8AC3E}">
        <p14:creationId xmlns:p14="http://schemas.microsoft.com/office/powerpoint/2010/main" val="687334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862263" y="954088"/>
            <a:ext cx="4570412" cy="2570162"/>
          </a:xfrm>
        </p:spPr>
      </p:sp>
      <p:sp>
        <p:nvSpPr>
          <p:cNvPr id="3" name="ノート プレースホルダー 2"/>
          <p:cNvSpPr>
            <a:spLocks noGrp="1"/>
          </p:cNvSpPr>
          <p:nvPr>
            <p:ph type="body" idx="1"/>
          </p:nvPr>
        </p:nvSpPr>
        <p:spPr/>
        <p:txBody>
          <a:bodyPr/>
          <a:lstStyle/>
          <a:p>
            <a:r>
              <a:rPr kumimoji="1" lang="en-US" altLang="ja-JP" sz="900" dirty="0"/>
              <a:t>Topic:</a:t>
            </a:r>
            <a:r>
              <a:rPr kumimoji="1" lang="ja-JP" altLang="en-US" sz="900"/>
              <a:t>用語の定義</a:t>
            </a:r>
            <a:endParaRPr lang="en-US" altLang="ja-JP" sz="900" dirty="0"/>
          </a:p>
          <a:p>
            <a:r>
              <a:rPr lang="en-US" altLang="ja-JP" sz="900" dirty="0">
                <a:effectLst/>
                <a:latin typeface="BIZ UDゴシック" panose="020B0400000000000000" pitchFamily="49" charset="-128"/>
                <a:ea typeface="BIZ UDP明朝 Medium" panose="02020500000000000000" pitchFamily="18" charset="-128"/>
                <a:cs typeface="Times New Roman" panose="02020603050405020304" pitchFamily="18" charset="0"/>
              </a:rPr>
              <a:t>Pad:0.2</a:t>
            </a:r>
            <a:endParaRPr lang="en-US" altLang="ja-JP" sz="900" dirty="0"/>
          </a:p>
          <a:p>
            <a:endParaRPr kumimoji="1" lang="en-US" altLang="ja-JP" sz="900" dirty="0"/>
          </a:p>
          <a:p>
            <a:r>
              <a:rPr lang="en-US" altLang="ja-JP" sz="900" u="none" strike="noStrike" dirty="0">
                <a:solidFill>
                  <a:srgbClr val="000000"/>
                </a:solidFill>
                <a:effectLst/>
              </a:rPr>
              <a:t>```text</a:t>
            </a:r>
          </a:p>
          <a:p>
            <a:r>
              <a:rPr kumimoji="1" lang="ja-JP" altLang="en-US" sz="800"/>
              <a:t>研究データの定義は、研究データ管理を行う上で、非常に重要な定義となります。研究データには、研究活動を通じて取り扱う、研究素材となる一時データ</a:t>
            </a:r>
            <a:r>
              <a:rPr lang="en-US" altLang="ja-JP" sz="800" dirty="0"/>
              <a:t>[break:"0.1s"]</a:t>
            </a:r>
            <a:r>
              <a:rPr lang="ja-JP" altLang="en-US" sz="800"/>
              <a:t>、</a:t>
            </a:r>
            <a:r>
              <a:rPr kumimoji="1" lang="ja-JP" altLang="en-US" sz="800"/>
              <a:t>中間過程で生まれる二次データ</a:t>
            </a:r>
            <a:r>
              <a:rPr lang="en-US" altLang="ja-JP" sz="800" dirty="0"/>
              <a:t>[break:"0.1s"]</a:t>
            </a:r>
            <a:r>
              <a:rPr kumimoji="1" lang="ja-JP" altLang="en-US" sz="800"/>
              <a:t>、研究成果の根拠となるデータ（エビデンスデータ）</a:t>
            </a:r>
            <a:r>
              <a:rPr lang="en-US" altLang="ja-JP" sz="800" dirty="0"/>
              <a:t>[break:"0.1s"]</a:t>
            </a:r>
            <a:r>
              <a:rPr kumimoji="1" lang="ja-JP" altLang="en-US" sz="800"/>
              <a:t>、キュレーション等がなされた整理データなどがありますが、これらを問わない、データ全般を指すことになります。</a:t>
            </a:r>
          </a:p>
          <a:p>
            <a:r>
              <a:rPr kumimoji="1" lang="ja-JP" altLang="en-US" sz="800"/>
              <a:t>事務作業によって生成されるデータ（会議録など）や、学生が教育を受ける上で取得・収集、または、生成したデータ（レポートなど）は除かれます。</a:t>
            </a:r>
            <a:endParaRPr lang="en-US" altLang="ja-JP" sz="900" u="none" strike="noStrike" dirty="0">
              <a:solidFill>
                <a:srgbClr val="000000"/>
              </a:solidFill>
              <a:effectLst/>
            </a:endParaRPr>
          </a:p>
          <a:p>
            <a:r>
              <a:rPr lang="en-US" altLang="ja-JP" sz="900" u="none" strike="noStrike" dirty="0">
                <a:solidFill>
                  <a:srgbClr val="000000"/>
                </a:solidFill>
                <a:effectLst/>
              </a:rPr>
              <a:t>```</a:t>
            </a:r>
          </a:p>
          <a:p>
            <a:endParaRPr kumimoji="1" lang="en-US" altLang="ja-JP" sz="900" u="none" strike="noStrike" dirty="0">
              <a:solidFill>
                <a:srgbClr val="000000"/>
              </a:solidFill>
              <a:effectLst/>
            </a:endParaRPr>
          </a:p>
          <a:p>
            <a:r>
              <a:rPr lang="en-US" altLang="ja-JP" sz="900" u="none" strike="noStrike" dirty="0">
                <a:solidFill>
                  <a:srgbClr val="000000"/>
                </a:solidFill>
                <a:effectLst/>
              </a:rPr>
              <a:t>```description</a:t>
            </a:r>
          </a:p>
          <a:p>
            <a:r>
              <a:rPr lang="en-US" altLang="ja-JP" sz="900" u="none" strike="noStrike" dirty="0">
                <a:solidFill>
                  <a:srgbClr val="000000"/>
                </a:solidFill>
                <a:effectLst/>
              </a:rPr>
              <a:t>```</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2B6CEED4-5C69-4C45-AA28-9CCA2CCCA795}" type="slidenum">
              <a:rPr lang="ja-JP" altLang="en-US" smtClean="0"/>
              <a:pPr>
                <a:defRPr/>
              </a:pPr>
              <a:t>11</a:t>
            </a:fld>
            <a:endParaRPr lang="ja-JP" altLang="en-US"/>
          </a:p>
        </p:txBody>
      </p:sp>
    </p:spTree>
    <p:extLst>
      <p:ext uri="{BB962C8B-B14F-4D97-AF65-F5344CB8AC3E}">
        <p14:creationId xmlns:p14="http://schemas.microsoft.com/office/powerpoint/2010/main" val="3641348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a:extLst>
              <a:ext uri="{FF2B5EF4-FFF2-40B4-BE49-F238E27FC236}">
                <a16:creationId xmlns:a16="http://schemas.microsoft.com/office/drawing/2014/main" id="{B1CE1FC4-5630-104D-A427-3E1433C667A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8AC219-9CFB-2247-BF4B-E583C8ADD45B}" type="slidenum">
              <a:rPr kumimoji="1" lang="en-US" altLang="ja-JP" sz="1200" b="0" i="0" u="none" strike="noStrike" kern="1200" cap="none" spc="0" normalizeH="0" baseline="0" noProof="0" smtClean="0">
                <a:ln>
                  <a:noFill/>
                </a:ln>
                <a:solidFill>
                  <a:prstClr val="black"/>
                </a:solidFill>
                <a:effectLst/>
                <a:uLnTx/>
                <a:uFillTx/>
                <a:latin typeface="Arial" panose="020B0604020202020204" pitchFamily="34" charset="0"/>
                <a:ea typeface="BIZ UDP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en-US" altLang="ja-JP" sz="1200" b="0" i="0" u="none" strike="noStrike" kern="1200" cap="none" spc="0" normalizeH="0" baseline="0" noProof="0">
              <a:ln>
                <a:noFill/>
              </a:ln>
              <a:solidFill>
                <a:prstClr val="black"/>
              </a:solidFill>
              <a:effectLst/>
              <a:uLnTx/>
              <a:uFillTx/>
              <a:latin typeface="Arial" panose="020B0604020202020204" pitchFamily="34" charset="0"/>
              <a:ea typeface="BIZ UDPゴシック" panose="020B0400000000000000" pitchFamily="50" charset="-128"/>
              <a:cs typeface="+mn-cs"/>
            </a:endParaRPr>
          </a:p>
        </p:txBody>
      </p:sp>
      <p:sp>
        <p:nvSpPr>
          <p:cNvPr id="49154" name="Rectangle 2">
            <a:extLst>
              <a:ext uri="{FF2B5EF4-FFF2-40B4-BE49-F238E27FC236}">
                <a16:creationId xmlns:a16="http://schemas.microsoft.com/office/drawing/2014/main" id="{31711D05-B578-844F-8922-ED21BF3315D1}"/>
              </a:ext>
            </a:extLst>
          </p:cNvPr>
          <p:cNvSpPr>
            <a:spLocks noGrp="1" noRot="1" noChangeAspect="1" noChangeArrowheads="1" noTextEdit="1"/>
          </p:cNvSpPr>
          <p:nvPr>
            <p:ph type="sldImg" idx="4294967295"/>
          </p:nvPr>
        </p:nvSpPr>
        <p:spPr>
          <a:xfrm>
            <a:off x="381000" y="685800"/>
            <a:ext cx="6096000" cy="3429000"/>
          </a:xfrm>
          <a:ln/>
        </p:spPr>
      </p:sp>
      <p:sp>
        <p:nvSpPr>
          <p:cNvPr id="49155" name="Rectangle 3">
            <a:extLst>
              <a:ext uri="{FF2B5EF4-FFF2-40B4-BE49-F238E27FC236}">
                <a16:creationId xmlns:a16="http://schemas.microsoft.com/office/drawing/2014/main" id="{BBC05A9B-09F8-B44B-AB4D-5AF510F40527}"/>
              </a:ext>
            </a:extLst>
          </p:cNvPr>
          <p:cNvSpPr>
            <a:spLocks noGrp="1" noChangeArrowheads="1"/>
          </p:cNvSpPr>
          <p:nvPr>
            <p:ph type="body" idx="4294967295"/>
          </p:nvPr>
        </p:nvSpPr>
        <p:spPr/>
        <p:txBody>
          <a:bodyPr>
            <a:prstTxWarp prst="textNoShape">
              <a:avLst/>
            </a:prstTxWarp>
          </a:bodyPr>
          <a:lstStyle/>
          <a:p>
            <a:r>
              <a:rPr kumimoji="1" lang="en-US" altLang="ja-JP"/>
              <a:t>Topic:</a:t>
            </a:r>
            <a:r>
              <a:rPr kumimoji="1" lang="ja-JP" altLang="en-US"/>
              <a:t>用語の定義</a:t>
            </a:r>
            <a:endParaRPr kumimoji="1" lang="en-US" altLang="ja-JP"/>
          </a:p>
          <a:p>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```text</a:t>
            </a:r>
          </a:p>
          <a:p>
            <a:r>
              <a:rPr kumimoji="1" lang="ja-JP" altLang="en-US"/>
              <a:t>研究データは、ノートに記録されたものからデータベースに格納されたものなど、様々なもので構成されています。ここにあげたのは、その一例です。</a:t>
            </a:r>
            <a:endParaRPr kumimoji="1" lang="en-US" altLang="ja-JP"/>
          </a:p>
          <a:p>
            <a:r>
              <a:rPr kumimoji="1" lang="ja-JP" altLang="en-US"/>
              <a:t>各研究データを電子的に保存するためのファイルフォーマットには、テキスト、数値、画像、音声形式などがあります。ファイルフォーマットの詳細については、第4章で詳しく取り上げます。</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a:t>
            </a:r>
            <a:endParaRPr kumimoji="1" lang="en-US" altLang="ja-JP" sz="12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```description</a:t>
            </a:r>
          </a:p>
          <a:p>
            <a:r>
              <a:rPr kumimoji="1" lang="ja-JP" altLang="en-US"/>
              <a:t>研究データは、ノートに記録されたものからデータベースに格納されたものなど、様々なもので構成されています。ここにあげたのは、その一例です。</a:t>
            </a:r>
            <a:endParaRPr kumimoji="1" lang="en-US" altLang="ja-JP"/>
          </a:p>
          <a:p>
            <a:r>
              <a:rPr kumimoji="1" lang="ja-JP" altLang="en-US"/>
              <a:t>各研究データを電子的に保存するためのファイルフォーマットには、テキスト、数値、画像、音声形式などがあります。ファイルフォーマットの詳細については、第4章で詳しく取り上げます。</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a:t>
            </a:r>
            <a:endParaRPr kumimoji="1" lang="en-US"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862263" y="954088"/>
            <a:ext cx="4570412" cy="2570162"/>
          </a:xfrm>
        </p:spPr>
      </p:sp>
      <p:sp>
        <p:nvSpPr>
          <p:cNvPr id="3" name="ノート プレースホルダー 2"/>
          <p:cNvSpPr>
            <a:spLocks noGrp="1"/>
          </p:cNvSpPr>
          <p:nvPr>
            <p:ph type="body" idx="1"/>
          </p:nvPr>
        </p:nvSpPr>
        <p:spPr/>
        <p:txBody>
          <a:bodyPr/>
          <a:lstStyle/>
          <a:p>
            <a:r>
              <a:rPr kumimoji="1" lang="en-US" altLang="ja-JP" sz="900"/>
              <a:t>Topic:</a:t>
            </a:r>
            <a:r>
              <a:rPr kumimoji="1" lang="ja-JP" altLang="en-US" sz="900"/>
              <a:t>用語の定義</a:t>
            </a:r>
            <a:endParaRPr lang="en-US" altLang="ja-JP" sz="900"/>
          </a:p>
          <a:p>
            <a:r>
              <a:rPr lang="en-US" altLang="ja-JP" sz="900">
                <a:effectLst/>
                <a:latin typeface="BIZ UDゴシック" panose="020B0400000000000000" pitchFamily="49" charset="-128"/>
                <a:ea typeface="BIZ UDP明朝 Medium" panose="02020500000000000000" pitchFamily="18" charset="-128"/>
                <a:cs typeface="Times New Roman" panose="02020603050405020304" pitchFamily="18" charset="0"/>
              </a:rPr>
              <a:t>Pad:0.2</a:t>
            </a:r>
            <a:endParaRPr lang="en-US" altLang="ja-JP" sz="900"/>
          </a:p>
          <a:p>
            <a:endParaRPr kumimoji="1" lang="en-US" altLang="ja-JP" sz="900"/>
          </a:p>
          <a:p>
            <a:r>
              <a:rPr lang="en-US" altLang="ja-JP" sz="900" u="none" strike="noStrike">
                <a:solidFill>
                  <a:srgbClr val="000000"/>
                </a:solidFill>
                <a:effectLst/>
              </a:rPr>
              <a:t>```text</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800"/>
              <a:t>研究データ管理は、データライフサイクルの</a:t>
            </a:r>
            <a:r>
              <a:rPr lang="en-US" altLang="ja-JP" sz="900">
                <a:latin typeface="游ゴシック" panose="020B0400000000000000" pitchFamily="50" charset="-128"/>
                <a:ea typeface="游ゴシック" panose="020B0400000000000000" pitchFamily="50" charset="-128"/>
              </a:rPr>
              <a:t>(</a:t>
            </a:r>
            <a:r>
              <a:rPr lang="ja-JP" altLang="en-US" sz="900">
                <a:latin typeface="游ゴシック" panose="020B0400000000000000" pitchFamily="50" charset="-128"/>
                <a:ea typeface="游ゴシック" panose="020B0400000000000000" pitchFamily="50" charset="-128"/>
              </a:rPr>
              <a:t>各</a:t>
            </a:r>
            <a:r>
              <a:rPr lang="en-US" altLang="ja-JP" sz="900">
                <a:latin typeface="游ゴシック" panose="020B0400000000000000" pitchFamily="50" charset="-128"/>
                <a:ea typeface="游ゴシック" panose="020B0400000000000000" pitchFamily="50" charset="-128"/>
              </a:rPr>
              <a:t>)[kana:"</a:t>
            </a:r>
            <a:r>
              <a:rPr lang="ja-JP" altLang="en-US" sz="900">
                <a:latin typeface="游ゴシック" panose="020B0400000000000000" pitchFamily="50" charset="-128"/>
                <a:ea typeface="游ゴシック" panose="020B0400000000000000" pitchFamily="50" charset="-128"/>
              </a:rPr>
              <a:t>カ</a:t>
            </a:r>
            <a:r>
              <a:rPr lang="en-US" altLang="ja-JP" sz="900">
                <a:latin typeface="游ゴシック" panose="020B0400000000000000" pitchFamily="50" charset="-128"/>
                <a:ea typeface="游ゴシック" panose="020B0400000000000000" pitchFamily="50" charset="-128"/>
              </a:rPr>
              <a:t>'</a:t>
            </a:r>
            <a:r>
              <a:rPr lang="ja-JP" altLang="en-US" sz="900">
                <a:latin typeface="游ゴシック" panose="020B0400000000000000" pitchFamily="50" charset="-128"/>
                <a:ea typeface="游ゴシック" panose="020B0400000000000000" pitchFamily="50" charset="-128"/>
              </a:rPr>
              <a:t>ク</a:t>
            </a:r>
            <a:r>
              <a:rPr lang="en-US" altLang="ja-JP" sz="900">
                <a:latin typeface="游ゴシック" panose="020B0400000000000000" pitchFamily="50" charset="-128"/>
                <a:ea typeface="游ゴシック" panose="020B0400000000000000" pitchFamily="50" charset="-128"/>
              </a:rPr>
              <a:t>"]</a:t>
            </a:r>
            <a:r>
              <a:rPr kumimoji="1" lang="ja-JP" altLang="en-US" sz="800"/>
              <a:t>段階におけるデータの管理、と定義されており、右側にも図で示すとおり、データの取得・収集、生成、解析、加工、保存、共有、公開、利活用、評価といった、データライフサイクルの</a:t>
            </a:r>
            <a:r>
              <a:rPr kumimoji="1" lang="en-US" altLang="ja-JP" sz="900">
                <a:latin typeface="游ゴシック" panose="020B0400000000000000" pitchFamily="50" charset="-128"/>
                <a:ea typeface="游ゴシック" panose="020B0400000000000000" pitchFamily="50" charset="-128"/>
              </a:rPr>
              <a:t>(</a:t>
            </a:r>
            <a:r>
              <a:rPr lang="ja-JP" altLang="en-US" sz="900">
                <a:latin typeface="游ゴシック" panose="020B0400000000000000" pitchFamily="50" charset="-128"/>
                <a:ea typeface="游ゴシック" panose="020B0400000000000000" pitchFamily="50" charset="-128"/>
              </a:rPr>
              <a:t>各</a:t>
            </a:r>
            <a:r>
              <a:rPr lang="en-US" altLang="ja-JP" sz="900">
                <a:latin typeface="游ゴシック" panose="020B0400000000000000" pitchFamily="50" charset="-128"/>
                <a:ea typeface="游ゴシック" panose="020B0400000000000000" pitchFamily="50" charset="-128"/>
              </a:rPr>
              <a:t>)[kana:"</a:t>
            </a:r>
            <a:r>
              <a:rPr lang="ja-JP" altLang="en-US" sz="900">
                <a:latin typeface="游ゴシック" panose="020B0400000000000000" pitchFamily="50" charset="-128"/>
                <a:ea typeface="游ゴシック" panose="020B0400000000000000" pitchFamily="50" charset="-128"/>
              </a:rPr>
              <a:t>カ</a:t>
            </a:r>
            <a:r>
              <a:rPr lang="en-US" altLang="ja-JP" sz="900">
                <a:latin typeface="游ゴシック" panose="020B0400000000000000" pitchFamily="50" charset="-128"/>
                <a:ea typeface="游ゴシック" panose="020B0400000000000000" pitchFamily="50" charset="-128"/>
              </a:rPr>
              <a:t>'</a:t>
            </a:r>
            <a:r>
              <a:rPr lang="ja-JP" altLang="en-US" sz="900">
                <a:latin typeface="游ゴシック" panose="020B0400000000000000" pitchFamily="50" charset="-128"/>
                <a:ea typeface="游ゴシック" panose="020B0400000000000000" pitchFamily="50" charset="-128"/>
              </a:rPr>
              <a:t>ク</a:t>
            </a:r>
            <a:r>
              <a:rPr lang="en-US" altLang="ja-JP" sz="900">
                <a:latin typeface="游ゴシック" panose="020B0400000000000000" pitchFamily="50" charset="-128"/>
                <a:ea typeface="游ゴシック" panose="020B0400000000000000" pitchFamily="50" charset="-128"/>
              </a:rPr>
              <a:t>"]</a:t>
            </a:r>
            <a:r>
              <a:rPr kumimoji="1" lang="ja-JP" altLang="en-US" sz="800"/>
              <a:t>段階において行われなければならない、ということになります。なお、</a:t>
            </a:r>
            <a:r>
              <a:rPr lang="ja-JP" altLang="en-US" sz="900">
                <a:latin typeface="游ゴシック" panose="020B0400000000000000" pitchFamily="50" charset="-128"/>
                <a:ea typeface="游ゴシック" panose="020B0400000000000000" pitchFamily="50" charset="-128"/>
              </a:rPr>
              <a:t>研究データ管理は、研究データマネジメント、</a:t>
            </a:r>
            <a:r>
              <a:rPr lang="en-US" altLang="ja-JP" sz="900">
                <a:latin typeface="游ゴシック" panose="020B0400000000000000" pitchFamily="50" charset="-128"/>
                <a:ea typeface="游ゴシック" panose="020B0400000000000000" pitchFamily="50" charset="-128"/>
              </a:rPr>
              <a:t>RDM</a:t>
            </a:r>
            <a:r>
              <a:rPr lang="ja-JP" altLang="en-US" sz="900">
                <a:latin typeface="游ゴシック" panose="020B0400000000000000" pitchFamily="50" charset="-128"/>
                <a:ea typeface="游ゴシック" panose="020B0400000000000000" pitchFamily="50" charset="-128"/>
              </a:rPr>
              <a:t>（</a:t>
            </a:r>
            <a:r>
              <a:rPr lang="en-US" altLang="ja-JP" sz="900">
                <a:latin typeface="游ゴシック" panose="020B0400000000000000" pitchFamily="50" charset="-128"/>
                <a:ea typeface="游ゴシック" panose="020B0400000000000000" pitchFamily="50" charset="-128"/>
              </a:rPr>
              <a:t>Research Data Management</a:t>
            </a:r>
            <a:r>
              <a:rPr lang="ja-JP" altLang="en-US" sz="900">
                <a:latin typeface="游ゴシック" panose="020B0400000000000000" pitchFamily="50" charset="-128"/>
                <a:ea typeface="游ゴシック" panose="020B0400000000000000" pitchFamily="50" charset="-128"/>
              </a:rPr>
              <a:t>）と表現されることもあります。</a:t>
            </a:r>
          </a:p>
          <a:p>
            <a:r>
              <a:rPr lang="en-US" altLang="ja-JP" sz="900" u="none" strike="noStrike">
                <a:solidFill>
                  <a:srgbClr val="000000"/>
                </a:solidFill>
                <a:effectLst/>
              </a:rPr>
              <a:t>```</a:t>
            </a: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r>
              <a:rPr lang="en-US" altLang="ja-JP" sz="900" u="none" strike="noStrike">
                <a:solidFill>
                  <a:srgbClr val="000000"/>
                </a:solidFill>
                <a:effectLst/>
              </a:rPr>
              <a:t>```</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2B6CEED4-5C69-4C45-AA28-9CCA2CCCA795}" type="slidenum">
              <a:rPr lang="ja-JP" altLang="en-US" smtClean="0"/>
              <a:pPr>
                <a:defRPr/>
              </a:pPr>
              <a:t>13</a:t>
            </a:fld>
            <a:endParaRPr lang="ja-JP" altLang="en-US"/>
          </a:p>
        </p:txBody>
      </p:sp>
    </p:spTree>
    <p:extLst>
      <p:ext uri="{BB962C8B-B14F-4D97-AF65-F5344CB8AC3E}">
        <p14:creationId xmlns:p14="http://schemas.microsoft.com/office/powerpoint/2010/main" val="1975275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900"/>
              <a:t>Topic:</a:t>
            </a:r>
            <a:r>
              <a:rPr kumimoji="1" lang="ja-JP" altLang="en-US" sz="900"/>
              <a:t>研究者の責務</a:t>
            </a:r>
            <a:endParaRPr lang="en-US" altLang="ja-JP" sz="900"/>
          </a:p>
          <a:p>
            <a:endParaRPr kumimoji="1" lang="en-US" altLang="ja-JP" sz="900"/>
          </a:p>
          <a:p>
            <a:r>
              <a:rPr lang="en-US" altLang="ja-JP" sz="900" u="none" strike="noStrike">
                <a:solidFill>
                  <a:srgbClr val="000000"/>
                </a:solidFill>
                <a:effectLst/>
              </a:rPr>
              <a:t>```text</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kern="100">
                <a:effectLst/>
                <a:cs typeface="Times New Roman" panose="02020603050405020304" pitchFamily="18" charset="0"/>
              </a:rPr>
              <a:t>研究者の責務について説明します。</a:t>
            </a:r>
            <a:endParaRPr lang="en-US" altLang="ja-JP" sz="900" kern="100">
              <a:effectLs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kern="100">
                <a:effectLst/>
                <a:cs typeface="Times New Roman" panose="02020603050405020304" pitchFamily="18" charset="0"/>
              </a:rPr>
              <a:t>先程の</a:t>
            </a:r>
            <a:r>
              <a:rPr lang="ja-JP" altLang="ja-JP" sz="900" kern="100">
                <a:effectLst/>
                <a:cs typeface="Times New Roman" panose="02020603050405020304" pitchFamily="18" charset="0"/>
              </a:rPr>
              <a:t>研究活動におけるデータライフサイクルを開始するにあたり</a:t>
            </a:r>
            <a:r>
              <a:rPr lang="ja-JP" altLang="en-US" sz="900" kern="100">
                <a:effectLst/>
                <a:cs typeface="Times New Roman" panose="02020603050405020304" pitchFamily="18" charset="0"/>
              </a:rPr>
              <a:t>、</a:t>
            </a:r>
            <a:r>
              <a:rPr lang="ja-JP" altLang="ja-JP" sz="900" u="none" kern="100">
                <a:solidFill>
                  <a:srgbClr val="008080"/>
                </a:solidFill>
                <a:effectLst/>
                <a:cs typeface="Times New Roman" panose="02020603050405020304" pitchFamily="18" charset="0"/>
              </a:rPr>
              <a:t>研究代表者は</a:t>
            </a:r>
            <a:r>
              <a:rPr lang="ja-JP" altLang="en-US" sz="900" u="none" kern="100">
                <a:solidFill>
                  <a:srgbClr val="008080"/>
                </a:solidFill>
                <a:effectLst/>
                <a:cs typeface="Times New Roman" panose="02020603050405020304" pitchFamily="18" charset="0"/>
              </a:rPr>
              <a:t>、</a:t>
            </a:r>
            <a:r>
              <a:rPr lang="ja-JP" altLang="ja-JP" sz="900" u="none" kern="100">
                <a:effectLst/>
                <a:cs typeface="Times New Roman" panose="02020603050405020304" pitchFamily="18" charset="0"/>
              </a:rPr>
              <a:t>研究</a:t>
            </a:r>
            <a:r>
              <a:rPr lang="ja-JP" altLang="ja-JP" sz="900" kern="100">
                <a:effectLst/>
                <a:cs typeface="Times New Roman" panose="02020603050405020304" pitchFamily="18" charset="0"/>
              </a:rPr>
              <a:t>開始後のデータの取扱いを定めた</a:t>
            </a:r>
            <a:r>
              <a:rPr lang="ja-JP" altLang="en-US" sz="900" kern="100">
                <a:effectLst/>
                <a:cs typeface="Times New Roman" panose="02020603050405020304" pitchFamily="18" charset="0"/>
              </a:rPr>
              <a:t>、</a:t>
            </a:r>
            <a:r>
              <a:rPr lang="ja-JP" altLang="ja-JP" sz="900" kern="100">
                <a:effectLst/>
                <a:cs typeface="Times New Roman" panose="02020603050405020304" pitchFamily="18" charset="0"/>
              </a:rPr>
              <a:t>研究データ管理計画</a:t>
            </a:r>
            <a:r>
              <a:rPr lang="en-US" altLang="ja-JP" sz="1000" b="0" i="0">
                <a:solidFill>
                  <a:srgbClr val="222222"/>
                </a:solidFill>
                <a:effectLst/>
                <a:latin typeface="Open Sans" panose="020B0606030504020204" pitchFamily="34" charset="0"/>
              </a:rPr>
              <a:t>(D.M.P.)</a:t>
            </a:r>
            <a:r>
              <a:rPr lang="ja-JP" altLang="ja-JP" sz="900" kern="100">
                <a:effectLst/>
                <a:cs typeface="Times New Roman" panose="02020603050405020304" pitchFamily="18" charset="0"/>
              </a:rPr>
              <a:t>を研究開始前に策定し、その計画に沿ってデータを管理しなければな</a:t>
            </a:r>
            <a:r>
              <a:rPr lang="ja-JP" altLang="en-US" sz="900" kern="100">
                <a:effectLst/>
                <a:cs typeface="Times New Roman" panose="02020603050405020304" pitchFamily="18" charset="0"/>
              </a:rPr>
              <a:t>りません。</a:t>
            </a:r>
            <a:endParaRPr lang="en-US" altLang="ja-JP" sz="900" kern="100">
              <a:effectLs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900" kern="100">
              <a:effectLs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kern="100">
                <a:effectLst/>
                <a:cs typeface="Times New Roman" panose="02020603050405020304" pitchFamily="18" charset="0"/>
              </a:rPr>
              <a:t>研究データ管理計画とは、</a:t>
            </a:r>
            <a:r>
              <a:rPr lang="en-US" altLang="ja-JP" sz="900"/>
              <a:t>(</a:t>
            </a:r>
            <a:r>
              <a:rPr lang="ja-JP" altLang="en-US" sz="900" kern="100">
                <a:effectLst/>
                <a:cs typeface="Times New Roman" panose="02020603050405020304" pitchFamily="18" charset="0"/>
              </a:rPr>
              <a:t>文部科学省</a:t>
            </a:r>
            <a:r>
              <a:rPr lang="en-US" altLang="ja-JP" sz="900"/>
              <a:t>)[kana:"</a:t>
            </a:r>
            <a:r>
              <a:rPr lang="ja-JP" altLang="en-US" sz="900"/>
              <a:t>モンブカガ</a:t>
            </a:r>
            <a:r>
              <a:rPr lang="en-US" altLang="ja-JP" sz="900"/>
              <a:t>'</a:t>
            </a:r>
            <a:r>
              <a:rPr lang="ja-JP" altLang="en-US" sz="900"/>
              <a:t>クショー</a:t>
            </a:r>
            <a:r>
              <a:rPr lang="en-US" altLang="ja-JP" sz="900"/>
              <a:t>"]</a:t>
            </a:r>
            <a:r>
              <a:rPr lang="ja-JP" altLang="en-US" sz="900" kern="100">
                <a:effectLst/>
                <a:cs typeface="Times New Roman" panose="02020603050405020304" pitchFamily="18" charset="0"/>
              </a:rPr>
              <a:t>の</a:t>
            </a:r>
            <a:r>
              <a:rPr lang="ja-JP" altLang="en-US" sz="900"/>
              <a:t>「学術情報のオープン化の推進について（審議まとめ）」において、「</a:t>
            </a:r>
            <a:r>
              <a:rPr lang="ja-JP" altLang="en-US" sz="900">
                <a:solidFill>
                  <a:prstClr val="black"/>
                </a:solidFill>
              </a:rPr>
              <a:t>研究プロジェクト等における、研究データの取り扱いを定めるものであり、具体的にはデータの種類、フォーマット、アクセス及び共有のための方針、研究成果の保管に関する計画などについて記載されるもの」、とされています。</a:t>
            </a:r>
            <a:endParaRPr lang="en-US" altLang="ja-JP" sz="900">
              <a:solidFill>
                <a:prstClr val="black"/>
              </a:solidFill>
            </a:endParaRPr>
          </a:p>
          <a:p>
            <a:r>
              <a:rPr lang="en-US" altLang="ja-JP" sz="900">
                <a:solidFill>
                  <a:prstClr val="black"/>
                </a:solidFill>
              </a:rPr>
              <a:t>D.M.P.</a:t>
            </a:r>
            <a:r>
              <a:rPr lang="ja-JP" altLang="en-US" sz="900">
                <a:solidFill>
                  <a:prstClr val="black"/>
                </a:solidFill>
              </a:rPr>
              <a:t>に基づく、研究データ管理の入念な準備は、</a:t>
            </a:r>
            <a:r>
              <a:rPr lang="ja-JP" altLang="en-US" sz="900"/>
              <a:t>公正性・再現性、データの信頼性、セキュリティー向上という、適切なデータ管理に繋がり、研究の質、効率性の向上に繋がります。</a:t>
            </a:r>
          </a:p>
          <a:p>
            <a:r>
              <a:rPr lang="en-US" altLang="ja-JP" sz="900" u="none" strike="noStrike">
                <a:solidFill>
                  <a:srgbClr val="000000"/>
                </a:solidFill>
                <a:effectLst/>
              </a:rPr>
              <a:t>```</a:t>
            </a: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kern="100">
                <a:effectLst/>
                <a:cs typeface="Times New Roman" panose="02020603050405020304" pitchFamily="18" charset="0"/>
              </a:rPr>
              <a:t>研究者の責務についてです。</a:t>
            </a:r>
            <a:endParaRPr lang="en-US" altLang="ja-JP" sz="900" kern="100">
              <a:effectLs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kern="100">
                <a:effectLst/>
                <a:cs typeface="Times New Roman" panose="02020603050405020304" pitchFamily="18" charset="0"/>
              </a:rPr>
              <a:t>先程の</a:t>
            </a:r>
            <a:r>
              <a:rPr lang="ja-JP" altLang="ja-JP" sz="900" kern="100">
                <a:effectLst/>
                <a:cs typeface="Times New Roman" panose="02020603050405020304" pitchFamily="18" charset="0"/>
              </a:rPr>
              <a:t>研究活動におけるデータライフサイクルを開始するにあたり</a:t>
            </a:r>
            <a:r>
              <a:rPr lang="ja-JP" altLang="en-US" sz="900" kern="100">
                <a:effectLst/>
                <a:cs typeface="Times New Roman" panose="02020603050405020304" pitchFamily="18" charset="0"/>
              </a:rPr>
              <a:t>、</a:t>
            </a:r>
            <a:r>
              <a:rPr lang="ja-JP" altLang="ja-JP" sz="900" u="none" kern="100">
                <a:solidFill>
                  <a:srgbClr val="008080"/>
                </a:solidFill>
                <a:effectLst/>
                <a:cs typeface="Times New Roman" panose="02020603050405020304" pitchFamily="18" charset="0"/>
              </a:rPr>
              <a:t>研究代表者は</a:t>
            </a:r>
            <a:r>
              <a:rPr lang="ja-JP" altLang="ja-JP" sz="900" u="none" kern="100">
                <a:effectLst/>
                <a:cs typeface="Times New Roman" panose="02020603050405020304" pitchFamily="18" charset="0"/>
              </a:rPr>
              <a:t>研究</a:t>
            </a:r>
            <a:r>
              <a:rPr lang="ja-JP" altLang="ja-JP" sz="900" kern="100">
                <a:effectLst/>
                <a:cs typeface="Times New Roman" panose="02020603050405020304" pitchFamily="18" charset="0"/>
              </a:rPr>
              <a:t>開始後のデータの取扱いを定めた研究データ管理計画を研究開始前に策定し、その計画に沿ってデータを管理しなければな</a:t>
            </a:r>
            <a:r>
              <a:rPr lang="ja-JP" altLang="en-US" sz="900" kern="100">
                <a:effectLst/>
                <a:cs typeface="Times New Roman" panose="02020603050405020304" pitchFamily="18" charset="0"/>
              </a:rPr>
              <a:t>りません。</a:t>
            </a:r>
            <a:endParaRPr lang="en-US" altLang="ja-JP" sz="900" kern="100">
              <a:effectLs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kern="100">
                <a:effectLst/>
                <a:cs typeface="Times New Roman" panose="02020603050405020304" pitchFamily="18" charset="0"/>
              </a:rPr>
              <a:t>研究データ管理計画とは、文部科学省の</a:t>
            </a:r>
            <a:r>
              <a:rPr lang="ja-JP" altLang="en-US" sz="900"/>
              <a:t>「学術情報のオープン化の推進について（審議まとめ）」において、「</a:t>
            </a:r>
            <a:r>
              <a:rPr lang="ja-JP" altLang="en-US" sz="900">
                <a:solidFill>
                  <a:prstClr val="black"/>
                </a:solidFill>
              </a:rPr>
              <a:t>研究プロジェクト等における研究データの取り扱いを定めるものであり、具体的にはデータの種類、フォーマット、アクセス及び共有のための方針、研究成果の保管に関する計画などについて記載されるもの」とされています。</a:t>
            </a:r>
            <a:endParaRPr lang="en-US" altLang="ja-JP" sz="900">
              <a:solidFill>
                <a:prstClr val="black"/>
              </a:solidFill>
            </a:endParaRPr>
          </a:p>
          <a:p>
            <a:r>
              <a:rPr lang="en-US" altLang="ja-JP" sz="900">
                <a:solidFill>
                  <a:prstClr val="black"/>
                </a:solidFill>
              </a:rPr>
              <a:t>DMP</a:t>
            </a:r>
            <a:r>
              <a:rPr lang="ja-JP" altLang="en-US" sz="900">
                <a:solidFill>
                  <a:prstClr val="black"/>
                </a:solidFill>
              </a:rPr>
              <a:t>による研究データ管理の入念な準備は、</a:t>
            </a:r>
            <a:r>
              <a:rPr lang="ja-JP" altLang="en-US" sz="900"/>
              <a:t>公正性・再現性、データの信頼性、セキュリティ向上という適切なデータ管理に繋がり、研究の質、効率性の向上に繋がります。</a:t>
            </a:r>
            <a:endParaRPr lang="en-US" altLang="ja-JP" sz="900"/>
          </a:p>
          <a:p>
            <a:endParaRPr lang="en-US" altLang="ja-JP" sz="900"/>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科学技術・学術審議会学術分科会学術情報委員会（</a:t>
            </a:r>
            <a:r>
              <a:rPr lang="en-US" altLang="ja-JP" sz="900">
                <a:latin typeface="BIZ UDPGothic" panose="020B0400000000000000" pitchFamily="34" charset="-128"/>
                <a:ea typeface="BIZ UDPGothic" panose="020B0400000000000000" pitchFamily="34" charset="-128"/>
              </a:rPr>
              <a:t>2016, 02, 26</a:t>
            </a:r>
            <a:r>
              <a:rPr lang="ja-JP" altLang="en-US" sz="900">
                <a:latin typeface="BIZ UDPGothic" panose="020B0400000000000000" pitchFamily="34" charset="-128"/>
                <a:ea typeface="BIZ UDPGothic" panose="020B0400000000000000" pitchFamily="34" charset="-128"/>
              </a:rPr>
              <a:t>）「学術情報のオープン化の推進について（審議まとめ）」</a:t>
            </a:r>
            <a:r>
              <a:rPr lang="en-US" altLang="ja-JP" sz="900">
                <a:latin typeface="BIZ UDPGothic" panose="020B0400000000000000" pitchFamily="34" charset="-128"/>
                <a:ea typeface="BIZ UDPGothic" panose="020B0400000000000000" pitchFamily="34" charset="-128"/>
              </a:rPr>
              <a:t>, p.17. </a:t>
            </a:r>
            <a:r>
              <a:rPr lang="ja-JP" altLang="en-US" sz="900">
                <a:latin typeface="BIZ UDPGothic" panose="020B0400000000000000" pitchFamily="34" charset="-128"/>
                <a:ea typeface="BIZ UDPGothic" panose="020B0400000000000000" pitchFamily="34" charset="-128"/>
              </a:rPr>
              <a:t>文部科学省</a:t>
            </a:r>
            <a:r>
              <a:rPr lang="en-US" altLang="ja-JP"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3"/>
              </a:rPr>
              <a:t>https://www.mext.go.jp/component/b_menu/shingi/toushin/__icsFiles/afieldfile/2016/04/08/1368804_1_1_1.pdf</a:t>
            </a:r>
            <a:endParaRPr lang="en-US" altLang="ja-JP"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吉田</a:t>
            </a:r>
            <a:r>
              <a:rPr lang="en-US" altLang="ja-JP" sz="900">
                <a:latin typeface="BIZ UDPGothic" panose="020B0400000000000000" pitchFamily="34" charset="-128"/>
                <a:ea typeface="BIZ UDPGothic" panose="020B0400000000000000" pitchFamily="34" charset="-128"/>
              </a:rPr>
              <a:t> et al.</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2018, 08, 31</a:t>
            </a:r>
            <a:r>
              <a:rPr lang="ja-JP" altLang="en-US" sz="900">
                <a:latin typeface="BIZ UDPGothic" panose="020B0400000000000000" pitchFamily="34" charset="-128"/>
                <a:ea typeface="BIZ UDPGothic" panose="020B0400000000000000" pitchFamily="34" charset="-128"/>
              </a:rPr>
              <a:t>）「研究データ管理サービスの設計と実践</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第</a:t>
            </a:r>
            <a:r>
              <a:rPr lang="en-US" altLang="ja-JP" sz="900">
                <a:latin typeface="BIZ UDPGothic" panose="020B0400000000000000" pitchFamily="34" charset="-128"/>
                <a:ea typeface="BIZ UDPGothic" panose="020B0400000000000000" pitchFamily="34" charset="-128"/>
              </a:rPr>
              <a:t>3</a:t>
            </a:r>
            <a:r>
              <a:rPr lang="ja-JP" altLang="en-US" sz="900">
                <a:latin typeface="BIZ UDPGothic" panose="020B0400000000000000" pitchFamily="34" charset="-128"/>
                <a:ea typeface="BIZ UDPGothic" panose="020B0400000000000000" pitchFamily="34" charset="-128"/>
              </a:rPr>
              <a:t>章： 研究前の支援」</a:t>
            </a:r>
            <a:r>
              <a:rPr lang="en-US" altLang="ja-JP" sz="900">
                <a:latin typeface="BIZ UDPGothic" panose="020B0400000000000000" pitchFamily="34" charset="-128"/>
                <a:ea typeface="BIZ UDPGothic" panose="020B0400000000000000" pitchFamily="34" charset="-128"/>
              </a:rPr>
              <a:t> 『 </a:t>
            </a:r>
            <a:r>
              <a:rPr lang="ja-JP" altLang="en-US" sz="900">
                <a:latin typeface="BIZ UDPGothic" panose="020B0400000000000000" pitchFamily="34" charset="-128"/>
                <a:ea typeface="BIZ UDPGothic" panose="020B0400000000000000" pitchFamily="34" charset="-128"/>
              </a:rPr>
              <a:t>教材「研究データ管理サービスの設計と実践」</a:t>
            </a:r>
            <a:r>
              <a:rPr lang="en-US" altLang="ja-JP" sz="900">
                <a:latin typeface="BIZ UDPGothic" panose="020B0400000000000000" pitchFamily="34" charset="-128"/>
                <a:ea typeface="BIZ UDPGothic" panose="020B0400000000000000" pitchFamily="34" charset="-128"/>
              </a:rPr>
              <a:t>』, p.16. </a:t>
            </a:r>
            <a:r>
              <a:rPr lang="ja-JP" altLang="en-US" sz="900">
                <a:latin typeface="BIZ UDPGothic" panose="020B0400000000000000" pitchFamily="34" charset="-128"/>
                <a:ea typeface="BIZ UDPGothic" panose="020B0400000000000000" pitchFamily="34" charset="-128"/>
              </a:rPr>
              <a:t>オープンアクセスリポジトリ推進協会（</a:t>
            </a:r>
            <a:r>
              <a:rPr lang="es-ES" altLang="ja-JP" sz="900">
                <a:latin typeface="BIZ UDPGothic" panose="020B0400000000000000" pitchFamily="34" charset="-128"/>
                <a:ea typeface="BIZ UDPGothic" panose="020B0400000000000000" pitchFamily="34" charset="-128"/>
              </a:rPr>
              <a:t>JPCOAR</a:t>
            </a:r>
            <a:r>
              <a:rPr lang="ja-JP" altLang="es-ES"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研究データ作業部会</a:t>
            </a:r>
            <a:r>
              <a:rPr lang="en-US" altLang="ja-JP"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4"/>
              </a:rPr>
              <a:t>https://jpcoar.repo.nii.ac.jp/records/128</a:t>
            </a:r>
            <a:endParaRPr lang="en-US" altLang="ja-JP" sz="900">
              <a:latin typeface="BIZ UDPGothic" panose="020B0400000000000000" pitchFamily="34" charset="-128"/>
              <a:ea typeface="BIZ UDPGothic" panose="020B0400000000000000" pitchFamily="34" charset="-128"/>
            </a:endParaRPr>
          </a:p>
          <a:p>
            <a:endParaRPr lang="ja-JP" altLang="en-US" sz="900"/>
          </a:p>
          <a:p>
            <a:r>
              <a:rPr lang="en-US" altLang="ja-JP" sz="900" u="none" strike="noStrike">
                <a:solidFill>
                  <a:srgbClr val="000000"/>
                </a:solidFill>
                <a:effectLst/>
              </a:rPr>
              <a:t>```</a:t>
            </a:r>
          </a:p>
          <a:p>
            <a:endParaRPr kumimoji="1" lang="ja-JP" altLang="en-US"/>
          </a:p>
        </p:txBody>
      </p:sp>
      <p:sp>
        <p:nvSpPr>
          <p:cNvPr id="4" name="スライド番号プレースホルダー 3"/>
          <p:cNvSpPr>
            <a:spLocks noGrp="1"/>
          </p:cNvSpPr>
          <p:nvPr>
            <p:ph type="sldNum" sz="quarter" idx="5"/>
          </p:nvPr>
        </p:nvSpPr>
        <p:spPr/>
        <p:txBody>
          <a:bodyPr/>
          <a:lstStyle/>
          <a:p>
            <a:fld id="{E9E45840-4099-455D-85EA-5E3EB1005980}" type="slidenum">
              <a:rPr kumimoji="1" lang="ja-JP" altLang="en-US" smtClean="0"/>
              <a:t>14</a:t>
            </a:fld>
            <a:endParaRPr kumimoji="1" lang="ja-JP" altLang="en-US"/>
          </a:p>
        </p:txBody>
      </p:sp>
    </p:spTree>
    <p:extLst>
      <p:ext uri="{BB962C8B-B14F-4D97-AF65-F5344CB8AC3E}">
        <p14:creationId xmlns:p14="http://schemas.microsoft.com/office/powerpoint/2010/main" val="435055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r>
              <a:rPr kumimoji="1" lang="en-US" altLang="ja-JP" sz="900"/>
              <a:t>Topic:</a:t>
            </a:r>
            <a:r>
              <a:rPr kumimoji="1" lang="ja-JP" altLang="en-US" sz="900"/>
              <a:t>研究者の責務</a:t>
            </a:r>
            <a:endParaRPr lang="en-US" altLang="ja-JP" sz="900"/>
          </a:p>
          <a:p>
            <a:r>
              <a:rPr kumimoji="1" lang="en-US" altLang="ja-JP" sz="900"/>
              <a:t>Delay:0.6</a:t>
            </a:r>
          </a:p>
          <a:p>
            <a:endParaRPr kumimoji="1" lang="en-US" altLang="ja-JP" sz="900"/>
          </a:p>
          <a:p>
            <a:r>
              <a:rPr lang="en-US" altLang="ja-JP" sz="900" u="none" strike="noStrike">
                <a:solidFill>
                  <a:srgbClr val="000000"/>
                </a:solidFill>
                <a:effectLst/>
              </a:rPr>
              <a:t>```text</a:t>
            </a:r>
          </a:p>
          <a:p>
            <a:pPr marL="0" marR="0" lvl="0" indent="0" algn="just" defTabSz="914400" rtl="0" eaLnBrk="1" fontAlgn="auto" latinLnBrk="1" hangingPunct="1">
              <a:lnSpc>
                <a:spcPct val="100000"/>
              </a:lnSpc>
              <a:spcBef>
                <a:spcPts val="0"/>
              </a:spcBef>
              <a:spcAft>
                <a:spcPts val="0"/>
              </a:spcAft>
              <a:buClrTx/>
              <a:buSzTx/>
              <a:buFontTx/>
              <a:buNone/>
              <a:tabLst/>
              <a:defRPr/>
            </a:pPr>
            <a:r>
              <a:rPr lang="ja-JP" altLang="en-US" sz="900" kern="100">
                <a:effectLst/>
                <a:cs typeface="Times New Roman" panose="02020603050405020304" pitchFamily="18" charset="0"/>
              </a:rPr>
              <a:t>研究データポリシーでは、研究者の責務について、研究データライフサイクルでの「</a:t>
            </a:r>
            <a:r>
              <a:rPr lang="ja-JP" altLang="ja-JP" sz="900" kern="100">
                <a:effectLst/>
                <a:cs typeface="Times New Roman" panose="02020603050405020304" pitchFamily="18" charset="0"/>
              </a:rPr>
              <a:t>研究データの取得・収集、保存</a:t>
            </a:r>
            <a:r>
              <a:rPr lang="ja-JP" altLang="en-US" sz="900" kern="100">
                <a:effectLst/>
                <a:cs typeface="Times New Roman" panose="02020603050405020304" pitchFamily="18" charset="0"/>
              </a:rPr>
              <a:t>」の段階と、「</a:t>
            </a:r>
            <a:r>
              <a:rPr lang="ja-JP" altLang="ja-JP" sz="900" kern="100">
                <a:effectLst/>
                <a:cs typeface="Times New Roman" panose="02020603050405020304" pitchFamily="18" charset="0"/>
              </a:rPr>
              <a:t>研究データの公開・利活用</a:t>
            </a:r>
            <a:r>
              <a:rPr lang="ja-JP" altLang="en-US" sz="900" kern="100">
                <a:effectLst/>
                <a:cs typeface="Times New Roman" panose="02020603050405020304" pitchFamily="18" charset="0"/>
              </a:rPr>
              <a:t>」の段階別に述べています。</a:t>
            </a:r>
            <a:endParaRPr lang="en-US" altLang="ja-JP" sz="900" kern="100">
              <a:effectLst/>
              <a:cs typeface="Times New Roman" panose="02020603050405020304" pitchFamily="18" charset="0"/>
            </a:endParaRPr>
          </a:p>
          <a:p>
            <a:pPr marL="0" marR="0" lvl="0" indent="0" algn="just" defTabSz="914400" rtl="0" eaLnBrk="1" fontAlgn="auto" latinLnBrk="1" hangingPunct="1">
              <a:lnSpc>
                <a:spcPct val="100000"/>
              </a:lnSpc>
              <a:spcBef>
                <a:spcPts val="0"/>
              </a:spcBef>
              <a:spcAft>
                <a:spcPts val="0"/>
              </a:spcAft>
              <a:buClrTx/>
              <a:buSzTx/>
              <a:buFontTx/>
              <a:buNone/>
              <a:tabLst/>
              <a:defRPr/>
            </a:pPr>
            <a:r>
              <a:rPr lang="ja-JP" altLang="en-US" sz="900" kern="100">
                <a:effectLst/>
                <a:cs typeface="Times New Roman" panose="02020603050405020304" pitchFamily="18" charset="0"/>
              </a:rPr>
              <a:t>「</a:t>
            </a:r>
            <a:r>
              <a:rPr lang="ja-JP" altLang="ja-JP" sz="900" kern="100">
                <a:effectLst/>
                <a:cs typeface="Times New Roman" panose="02020603050405020304" pitchFamily="18" charset="0"/>
              </a:rPr>
              <a:t>研究データの取得・収集、保存</a:t>
            </a:r>
            <a:r>
              <a:rPr lang="ja-JP" altLang="en-US" sz="900" kern="100">
                <a:effectLst/>
                <a:cs typeface="Times New Roman" panose="02020603050405020304" pitchFamily="18" charset="0"/>
              </a:rPr>
              <a:t>」の段階における研究者の責務として、</a:t>
            </a:r>
            <a:r>
              <a:rPr lang="ja-JP" altLang="ja-JP" sz="900" kern="100">
                <a:effectLst/>
                <a:cs typeface="Times New Roman" panose="02020603050405020304" pitchFamily="18" charset="0"/>
              </a:rPr>
              <a:t>取得・収集、さらに解析や加工されるデータ</a:t>
            </a:r>
            <a:r>
              <a:rPr lang="ja-JP" altLang="en-US" sz="900" kern="100">
                <a:effectLst/>
                <a:cs typeface="Times New Roman" panose="02020603050405020304" pitchFamily="18" charset="0"/>
              </a:rPr>
              <a:t>について</a:t>
            </a:r>
            <a:r>
              <a:rPr lang="ja-JP" altLang="ja-JP" sz="900" kern="100">
                <a:effectLst/>
                <a:cs typeface="Times New Roman" panose="02020603050405020304" pitchFamily="18" charset="0"/>
              </a:rPr>
              <a:t>、データ共有・公開・利活用を見据えて、知的財産法や</a:t>
            </a:r>
            <a:r>
              <a:rPr lang="en-US" altLang="ja-JP" sz="900"/>
              <a:t>(</a:t>
            </a:r>
            <a:r>
              <a:rPr lang="ja-JP" altLang="en-US" sz="900"/>
              <a:t>個人情報</a:t>
            </a:r>
            <a:r>
              <a:rPr lang="en-US" altLang="ja-JP" sz="900"/>
              <a:t>)[kana:"</a:t>
            </a:r>
            <a:r>
              <a:rPr lang="ja-JP" altLang="en-US" sz="900"/>
              <a:t>コジンジョーホー</a:t>
            </a:r>
            <a:r>
              <a:rPr lang="en-US" altLang="ja-JP" sz="900"/>
              <a:t>"]</a:t>
            </a:r>
            <a:r>
              <a:rPr lang="ja-JP" altLang="en-US" sz="900"/>
              <a:t>保護法</a:t>
            </a:r>
            <a:r>
              <a:rPr lang="ja-JP" altLang="ja-JP" sz="900" kern="100">
                <a:effectLst/>
                <a:cs typeface="Times New Roman" panose="02020603050405020304" pitchFamily="18" charset="0"/>
              </a:rPr>
              <a:t>などをはじめ、関連する法令等を遵守することや、データ</a:t>
            </a:r>
            <a:r>
              <a:rPr lang="ja-JP" altLang="en-US" sz="900" kern="100">
                <a:effectLst/>
                <a:cs typeface="Times New Roman" panose="02020603050405020304" pitchFamily="18" charset="0"/>
              </a:rPr>
              <a:t>の</a:t>
            </a:r>
            <a:r>
              <a:rPr lang="ja-JP" altLang="ja-JP" sz="900" kern="100">
                <a:effectLst/>
                <a:cs typeface="Times New Roman" panose="02020603050405020304" pitchFamily="18" charset="0"/>
              </a:rPr>
              <a:t>来歴を明らかにした上で</a:t>
            </a:r>
            <a:r>
              <a:rPr lang="ja-JP" altLang="en-US" sz="900" kern="100">
                <a:effectLst/>
                <a:cs typeface="Times New Roman" panose="02020603050405020304" pitchFamily="18" charset="0"/>
              </a:rPr>
              <a:t>、</a:t>
            </a:r>
            <a:r>
              <a:rPr lang="ja-JP" altLang="ja-JP" sz="900" kern="100">
                <a:effectLst/>
                <a:cs typeface="Times New Roman" panose="02020603050405020304" pitchFamily="18" charset="0"/>
              </a:rPr>
              <a:t>保存する</a:t>
            </a:r>
            <a:r>
              <a:rPr lang="ja-JP" altLang="en-US" sz="900" kern="100">
                <a:effectLst/>
                <a:cs typeface="Times New Roman" panose="02020603050405020304" pitchFamily="18" charset="0"/>
              </a:rPr>
              <a:t>ことが求められます</a:t>
            </a:r>
            <a:r>
              <a:rPr lang="ja-JP" altLang="ja-JP" sz="900" kern="100">
                <a:effectLst/>
                <a:cs typeface="Times New Roman" panose="02020603050405020304" pitchFamily="18" charset="0"/>
              </a:rPr>
              <a:t>。</a:t>
            </a:r>
            <a:endParaRPr lang="en-US" altLang="ja-JP" sz="900" kern="100">
              <a:effectLst/>
              <a:cs typeface="Times New Roman" panose="02020603050405020304" pitchFamily="18" charset="0"/>
            </a:endParaRPr>
          </a:p>
          <a:p>
            <a:pPr marL="0" marR="0" lvl="0" indent="0" algn="just" defTabSz="914400" rtl="0" eaLnBrk="1" fontAlgn="auto" latinLnBrk="1" hangingPunct="1">
              <a:lnSpc>
                <a:spcPct val="100000"/>
              </a:lnSpc>
              <a:spcBef>
                <a:spcPts val="0"/>
              </a:spcBef>
              <a:spcAft>
                <a:spcPts val="0"/>
              </a:spcAft>
              <a:buClrTx/>
              <a:buSzTx/>
              <a:buFontTx/>
              <a:buNone/>
              <a:tabLst/>
              <a:defRPr/>
            </a:pPr>
            <a:r>
              <a:rPr lang="ja-JP" altLang="en-US" sz="900" kern="100">
                <a:effectLst/>
                <a:cs typeface="Times New Roman" panose="02020603050405020304" pitchFamily="18" charset="0"/>
              </a:rPr>
              <a:t>また、</a:t>
            </a:r>
            <a:r>
              <a:rPr lang="ja-JP" altLang="ja-JP" sz="900" kern="100">
                <a:effectLst/>
                <a:cs typeface="Times New Roman" panose="02020603050405020304" pitchFamily="18" charset="0"/>
              </a:rPr>
              <a:t>研究終了時（異動・退職を含む）は、研究データ管理計画や</a:t>
            </a:r>
            <a:r>
              <a:rPr lang="ja-JP" altLang="en-US" sz="900" kern="100">
                <a:effectLst/>
                <a:cs typeface="Times New Roman" panose="02020603050405020304" pitchFamily="18" charset="0"/>
              </a:rPr>
              <a:t>、</a:t>
            </a:r>
            <a:r>
              <a:rPr lang="ja-JP" altLang="ja-JP" sz="900" kern="100">
                <a:effectLst/>
                <a:cs typeface="Times New Roman" panose="02020603050405020304" pitchFamily="18" charset="0"/>
              </a:rPr>
              <a:t>大阪大学</a:t>
            </a:r>
            <a:r>
              <a:rPr lang="ja-JP" altLang="en-US" sz="900" kern="100">
                <a:effectLst/>
                <a:cs typeface="Times New Roman" panose="02020603050405020304" pitchFamily="18" charset="0"/>
              </a:rPr>
              <a:t>の、</a:t>
            </a:r>
            <a:r>
              <a:rPr lang="ja-JP" altLang="ja-JP" sz="900" kern="100">
                <a:effectLst/>
                <a:cs typeface="Times New Roman" panose="02020603050405020304" pitchFamily="18" charset="0"/>
              </a:rPr>
              <a:t>研究データの保存等に関するガイドラインを参照し、適切な処理を行う</a:t>
            </a:r>
            <a:r>
              <a:rPr lang="ja-JP" altLang="en-US" sz="900" kern="100">
                <a:effectLst/>
                <a:cs typeface="Times New Roman" panose="02020603050405020304" pitchFamily="18" charset="0"/>
              </a:rPr>
              <a:t>ことが求められます。</a:t>
            </a:r>
            <a:endParaRPr lang="ja-JP" altLang="ja-JP" sz="900" kern="100">
              <a:effectLst/>
              <a:cs typeface="Times New Roman" panose="02020603050405020304" pitchFamily="18" charset="0"/>
            </a:endParaRPr>
          </a:p>
          <a:p>
            <a:pPr algn="just" latinLnBrk="1"/>
            <a:r>
              <a:rPr lang="ja-JP" altLang="en-US" sz="900" kern="100">
                <a:effectLst/>
                <a:cs typeface="Times New Roman" panose="02020603050405020304" pitchFamily="18" charset="0"/>
              </a:rPr>
              <a:t>公開・利活用の段階では、オー</a:t>
            </a:r>
            <a:r>
              <a:rPr lang="ja-JP" altLang="ja-JP" sz="900" kern="100">
                <a:effectLst/>
                <a:cs typeface="Times New Roman" panose="02020603050405020304" pitchFamily="18" charset="0"/>
              </a:rPr>
              <a:t>プンサイエンス推進の観点から、</a:t>
            </a:r>
            <a:r>
              <a:rPr lang="en-US" altLang="ja-JP" sz="900" kern="100">
                <a:effectLst/>
                <a:cs typeface="Times New Roman" panose="02020603050405020304" pitchFamily="18" charset="0"/>
              </a:rPr>
              <a:t>FAIR</a:t>
            </a:r>
            <a:r>
              <a:rPr lang="ja-JP" altLang="ja-JP" sz="900" kern="100">
                <a:effectLst/>
                <a:cs typeface="Times New Roman" panose="02020603050405020304" pitchFamily="18" charset="0"/>
              </a:rPr>
              <a:t>原則に従い、研究データは可能な範囲で公開することが求められ</a:t>
            </a:r>
            <a:r>
              <a:rPr lang="ja-JP" altLang="en-US" sz="900" kern="100">
                <a:effectLst/>
                <a:cs typeface="Times New Roman" panose="02020603050405020304" pitchFamily="18" charset="0"/>
              </a:rPr>
              <a:t>ます</a:t>
            </a:r>
            <a:r>
              <a:rPr lang="ja-JP" altLang="ja-JP" sz="900" kern="100">
                <a:effectLst/>
                <a:cs typeface="Times New Roman" panose="02020603050405020304" pitchFamily="18" charset="0"/>
              </a:rPr>
              <a:t>。</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ただし、関連する</a:t>
            </a:r>
            <a:r>
              <a:rPr lang="ja-JP" altLang="en-US" sz="900" kern="100">
                <a:effectLst/>
                <a:cs typeface="Times New Roman" panose="02020603050405020304" pitchFamily="18" charset="0"/>
              </a:rPr>
              <a:t>種々の</a:t>
            </a:r>
            <a:r>
              <a:rPr lang="ja-JP" altLang="ja-JP" sz="900" kern="100">
                <a:effectLst/>
                <a:cs typeface="Times New Roman" panose="02020603050405020304" pitchFamily="18" charset="0"/>
              </a:rPr>
              <a:t>法令</a:t>
            </a:r>
            <a:r>
              <a:rPr lang="ja-JP" altLang="en-US" sz="900" kern="100">
                <a:effectLst/>
                <a:cs typeface="Times New Roman" panose="02020603050405020304" pitchFamily="18" charset="0"/>
              </a:rPr>
              <a:t>や</a:t>
            </a:r>
            <a:r>
              <a:rPr lang="ja-JP" altLang="ja-JP" sz="900" kern="100">
                <a:effectLst/>
                <a:cs typeface="Times New Roman" panose="02020603050405020304" pitchFamily="18" charset="0"/>
              </a:rPr>
              <a:t>、オープン・アンド・クローズ戦略等に留意しなければな</a:t>
            </a:r>
            <a:r>
              <a:rPr lang="ja-JP" altLang="en-US" sz="900" kern="100">
                <a:effectLst/>
                <a:cs typeface="Times New Roman" panose="02020603050405020304" pitchFamily="18" charset="0"/>
              </a:rPr>
              <a:t>りません</a:t>
            </a:r>
            <a:r>
              <a:rPr lang="ja-JP" altLang="ja-JP" sz="900" kern="100">
                <a:effectLst/>
                <a:cs typeface="Times New Roman" panose="02020603050405020304" pitchFamily="18" charset="0"/>
              </a:rPr>
              <a:t>。</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また、研究者は</a:t>
            </a:r>
            <a:r>
              <a:rPr lang="ja-JP" altLang="en-US" sz="900" kern="100">
                <a:effectLst/>
                <a:cs typeface="Times New Roman" panose="02020603050405020304" pitchFamily="18" charset="0"/>
              </a:rPr>
              <a:t>個別の状況</a:t>
            </a:r>
            <a:r>
              <a:rPr lang="ja-JP" altLang="ja-JP" sz="900" kern="100">
                <a:effectLst/>
                <a:cs typeface="Times New Roman" panose="02020603050405020304" pitchFamily="18" charset="0"/>
              </a:rPr>
              <a:t>に応じて、データの公開について判断する必要があるとともに、データの利活用を見据えて、データの</a:t>
            </a:r>
            <a:r>
              <a:rPr lang="ja-JP" altLang="en-US" sz="900" kern="100">
                <a:effectLst/>
                <a:cs typeface="Times New Roman" panose="02020603050405020304" pitchFamily="18" charset="0"/>
              </a:rPr>
              <a:t>品質</a:t>
            </a:r>
            <a:r>
              <a:rPr lang="ja-JP" altLang="ja-JP" sz="900" kern="100">
                <a:effectLst/>
                <a:cs typeface="Times New Roman" panose="02020603050405020304" pitchFamily="18" charset="0"/>
              </a:rPr>
              <a:t>の確保に努め</a:t>
            </a:r>
            <a:r>
              <a:rPr lang="ja-JP" altLang="en-US" sz="900" kern="100">
                <a:effectLst/>
                <a:cs typeface="Times New Roman" panose="02020603050405020304" pitchFamily="18" charset="0"/>
              </a:rPr>
              <a:t>る必要があります</a:t>
            </a:r>
            <a:r>
              <a:rPr lang="ja-JP" altLang="ja-JP" sz="900" kern="100">
                <a:effectLst/>
                <a:cs typeface="Times New Roman" panose="02020603050405020304" pitchFamily="18" charset="0"/>
              </a:rPr>
              <a:t>。</a:t>
            </a:r>
          </a:p>
          <a:p>
            <a:pPr algn="just"/>
            <a:r>
              <a:rPr lang="en-US" altLang="ja-JP" sz="900" u="none" strike="noStrike">
                <a:solidFill>
                  <a:srgbClr val="000000"/>
                </a:solidFill>
                <a:effectLst/>
              </a:rPr>
              <a:t>```</a:t>
            </a: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pPr marL="0" marR="0" lvl="0" indent="0" algn="just" defTabSz="914400" rtl="0" eaLnBrk="1" fontAlgn="auto" latinLnBrk="1" hangingPunct="1">
              <a:lnSpc>
                <a:spcPct val="100000"/>
              </a:lnSpc>
              <a:spcBef>
                <a:spcPts val="0"/>
              </a:spcBef>
              <a:spcAft>
                <a:spcPts val="0"/>
              </a:spcAft>
              <a:buClrTx/>
              <a:buSzTx/>
              <a:buFontTx/>
              <a:buNone/>
              <a:tabLst/>
              <a:defRPr/>
            </a:pPr>
            <a:r>
              <a:rPr lang="ja-JP" altLang="en-US" sz="900" kern="100">
                <a:effectLst/>
                <a:cs typeface="Times New Roman" panose="02020603050405020304" pitchFamily="18" charset="0"/>
              </a:rPr>
              <a:t>研究者の責務について、研究データポリシーでは、研究データライフサイクルにおける「</a:t>
            </a:r>
            <a:r>
              <a:rPr lang="ja-JP" altLang="ja-JP" sz="900" kern="100">
                <a:effectLst/>
                <a:cs typeface="Times New Roman" panose="02020603050405020304" pitchFamily="18" charset="0"/>
              </a:rPr>
              <a:t>研究データの取得・収集、保存</a:t>
            </a:r>
            <a:r>
              <a:rPr lang="ja-JP" altLang="en-US" sz="900" kern="100">
                <a:effectLst/>
                <a:cs typeface="Times New Roman" panose="02020603050405020304" pitchFamily="18" charset="0"/>
              </a:rPr>
              <a:t>」の段階と「</a:t>
            </a:r>
            <a:r>
              <a:rPr lang="ja-JP" altLang="ja-JP" sz="900" kern="100">
                <a:effectLst/>
                <a:cs typeface="Times New Roman" panose="02020603050405020304" pitchFamily="18" charset="0"/>
              </a:rPr>
              <a:t>研究データの公開・利活用</a:t>
            </a:r>
            <a:r>
              <a:rPr lang="ja-JP" altLang="en-US" sz="900" kern="100">
                <a:effectLst/>
                <a:cs typeface="Times New Roman" panose="02020603050405020304" pitchFamily="18" charset="0"/>
              </a:rPr>
              <a:t>」の段階について述べています。</a:t>
            </a:r>
            <a:endParaRPr lang="en-US" altLang="ja-JP" sz="900" kern="100">
              <a:effectLst/>
              <a:cs typeface="Times New Roman" panose="02020603050405020304" pitchFamily="18" charset="0"/>
            </a:endParaRPr>
          </a:p>
          <a:p>
            <a:pPr marL="0" marR="0" lvl="0" indent="0" algn="just" defTabSz="914400" rtl="0" eaLnBrk="1" fontAlgn="auto" latinLnBrk="1" hangingPunct="1">
              <a:lnSpc>
                <a:spcPct val="100000"/>
              </a:lnSpc>
              <a:spcBef>
                <a:spcPts val="0"/>
              </a:spcBef>
              <a:spcAft>
                <a:spcPts val="0"/>
              </a:spcAft>
              <a:buClrTx/>
              <a:buSzTx/>
              <a:buFontTx/>
              <a:buNone/>
              <a:tabLst/>
              <a:defRPr/>
            </a:pPr>
            <a:r>
              <a:rPr lang="ja-JP" altLang="en-US" sz="900" kern="100">
                <a:effectLst/>
                <a:cs typeface="Times New Roman" panose="02020603050405020304" pitchFamily="18" charset="0"/>
              </a:rPr>
              <a:t>「</a:t>
            </a:r>
            <a:r>
              <a:rPr lang="ja-JP" altLang="ja-JP" sz="900" kern="100">
                <a:effectLst/>
                <a:cs typeface="Times New Roman" panose="02020603050405020304" pitchFamily="18" charset="0"/>
              </a:rPr>
              <a:t>研究データの取得・収集、保存</a:t>
            </a:r>
            <a:r>
              <a:rPr lang="ja-JP" altLang="en-US" sz="900" kern="100">
                <a:effectLst/>
                <a:cs typeface="Times New Roman" panose="02020603050405020304" pitchFamily="18" charset="0"/>
              </a:rPr>
              <a:t>」の段階における研究者の責務として、</a:t>
            </a:r>
            <a:r>
              <a:rPr lang="ja-JP" altLang="ja-JP" sz="900" kern="100">
                <a:effectLst/>
                <a:cs typeface="Times New Roman" panose="02020603050405020304" pitchFamily="18" charset="0"/>
              </a:rPr>
              <a:t>取得・収集、さらに解析や加工されるデータ</a:t>
            </a:r>
            <a:r>
              <a:rPr lang="ja-JP" altLang="en-US" sz="900" kern="100">
                <a:effectLst/>
                <a:cs typeface="Times New Roman" panose="02020603050405020304" pitchFamily="18" charset="0"/>
              </a:rPr>
              <a:t>について</a:t>
            </a:r>
            <a:r>
              <a:rPr lang="ja-JP" altLang="ja-JP" sz="900" kern="100">
                <a:effectLst/>
                <a:cs typeface="Times New Roman" panose="02020603050405020304" pitchFamily="18" charset="0"/>
              </a:rPr>
              <a:t>、データ共有・公開・利活用を見据えて、知的財産法や個人情報保護法などをはじめ、関連する法令等を遵守することや、データ</a:t>
            </a:r>
            <a:r>
              <a:rPr lang="ja-JP" altLang="en-US" sz="900" kern="100">
                <a:effectLst/>
                <a:cs typeface="Times New Roman" panose="02020603050405020304" pitchFamily="18" charset="0"/>
              </a:rPr>
              <a:t>の</a:t>
            </a:r>
            <a:r>
              <a:rPr lang="ja-JP" altLang="ja-JP" sz="900" kern="100">
                <a:effectLst/>
                <a:cs typeface="Times New Roman" panose="02020603050405020304" pitchFamily="18" charset="0"/>
              </a:rPr>
              <a:t>来歴を明らかにした上で保存する</a:t>
            </a:r>
            <a:r>
              <a:rPr lang="ja-JP" altLang="en-US" sz="900" kern="100">
                <a:effectLst/>
                <a:cs typeface="Times New Roman" panose="02020603050405020304" pitchFamily="18" charset="0"/>
              </a:rPr>
              <a:t>ことが求められます</a:t>
            </a:r>
            <a:r>
              <a:rPr lang="ja-JP" altLang="ja-JP" sz="900" kern="100">
                <a:effectLst/>
                <a:cs typeface="Times New Roman" panose="02020603050405020304" pitchFamily="18" charset="0"/>
              </a:rPr>
              <a:t>。</a:t>
            </a:r>
            <a:endParaRPr lang="en-US" altLang="ja-JP" sz="900" kern="100">
              <a:effectLst/>
              <a:cs typeface="Times New Roman" panose="02020603050405020304" pitchFamily="18" charset="0"/>
            </a:endParaRPr>
          </a:p>
          <a:p>
            <a:pPr marL="0" marR="0" lvl="0" indent="0" algn="just" defTabSz="914400" rtl="0" eaLnBrk="1" fontAlgn="auto" latinLnBrk="1" hangingPunct="1">
              <a:lnSpc>
                <a:spcPct val="100000"/>
              </a:lnSpc>
              <a:spcBef>
                <a:spcPts val="0"/>
              </a:spcBef>
              <a:spcAft>
                <a:spcPts val="0"/>
              </a:spcAft>
              <a:buClrTx/>
              <a:buSzTx/>
              <a:buFontTx/>
              <a:buNone/>
              <a:tabLst/>
              <a:defRPr/>
            </a:pPr>
            <a:r>
              <a:rPr lang="ja-JP" altLang="en-US" sz="900" kern="100">
                <a:effectLst/>
                <a:cs typeface="Times New Roman" panose="02020603050405020304" pitchFamily="18" charset="0"/>
              </a:rPr>
              <a:t>また、</a:t>
            </a:r>
            <a:r>
              <a:rPr lang="ja-JP" altLang="ja-JP" sz="900" kern="100">
                <a:effectLst/>
                <a:cs typeface="Times New Roman" panose="02020603050405020304" pitchFamily="18" charset="0"/>
              </a:rPr>
              <a:t>研究終了時（異動・退職を含む）は、研究データ管理計画や</a:t>
            </a:r>
            <a:r>
              <a:rPr lang="ja-JP" altLang="en-US" sz="900" kern="100">
                <a:effectLst/>
                <a:cs typeface="Times New Roman" panose="02020603050405020304" pitchFamily="18" charset="0"/>
              </a:rPr>
              <a:t>、</a:t>
            </a:r>
            <a:r>
              <a:rPr lang="ja-JP" altLang="ja-JP" sz="900" kern="100">
                <a:effectLst/>
                <a:cs typeface="Times New Roman" panose="02020603050405020304" pitchFamily="18" charset="0"/>
              </a:rPr>
              <a:t>大阪大学</a:t>
            </a:r>
            <a:r>
              <a:rPr lang="ja-JP" altLang="en-US" sz="900" kern="100">
                <a:effectLst/>
                <a:cs typeface="Times New Roman" panose="02020603050405020304" pitchFamily="18" charset="0"/>
              </a:rPr>
              <a:t>の、</a:t>
            </a:r>
            <a:r>
              <a:rPr lang="ja-JP" altLang="ja-JP" sz="900" kern="100">
                <a:effectLst/>
                <a:cs typeface="Times New Roman" panose="02020603050405020304" pitchFamily="18" charset="0"/>
              </a:rPr>
              <a:t>研究データの保存等に関するガイドラインを参照し、適切な処理を行う</a:t>
            </a:r>
            <a:r>
              <a:rPr lang="ja-JP" altLang="en-US" sz="900" kern="100">
                <a:effectLst/>
                <a:cs typeface="Times New Roman" panose="02020603050405020304" pitchFamily="18" charset="0"/>
              </a:rPr>
              <a:t>ことが求められます。</a:t>
            </a:r>
            <a:endParaRPr lang="ja-JP" altLang="ja-JP" sz="900" kern="100">
              <a:effectLst/>
              <a:cs typeface="Times New Roman" panose="02020603050405020304" pitchFamily="18" charset="0"/>
            </a:endParaRPr>
          </a:p>
          <a:p>
            <a:pPr algn="just" latinLnBrk="1"/>
            <a:r>
              <a:rPr lang="ja-JP" altLang="en-US" sz="900" kern="100">
                <a:effectLst/>
                <a:cs typeface="Times New Roman" panose="02020603050405020304" pitchFamily="18" charset="0"/>
              </a:rPr>
              <a:t>公開・利活用の段階では、オー</a:t>
            </a:r>
            <a:r>
              <a:rPr lang="ja-JP" altLang="ja-JP" sz="900" kern="100">
                <a:effectLst/>
                <a:cs typeface="Times New Roman" panose="02020603050405020304" pitchFamily="18" charset="0"/>
              </a:rPr>
              <a:t>プンサイエンス推進の観点から、</a:t>
            </a:r>
            <a:r>
              <a:rPr lang="en-US" altLang="ja-JP" sz="900" kern="100">
                <a:effectLst/>
                <a:cs typeface="Times New Roman" panose="02020603050405020304" pitchFamily="18" charset="0"/>
              </a:rPr>
              <a:t>FAIR</a:t>
            </a:r>
            <a:r>
              <a:rPr lang="ja-JP" altLang="ja-JP" sz="900" kern="100">
                <a:effectLst/>
                <a:cs typeface="Times New Roman" panose="02020603050405020304" pitchFamily="18" charset="0"/>
              </a:rPr>
              <a:t>原則に従い、研究データは可能な範囲で公開することが求められ</a:t>
            </a:r>
            <a:r>
              <a:rPr lang="ja-JP" altLang="en-US" sz="900" kern="100">
                <a:effectLst/>
                <a:cs typeface="Times New Roman" panose="02020603050405020304" pitchFamily="18" charset="0"/>
              </a:rPr>
              <a:t>ます</a:t>
            </a:r>
            <a:r>
              <a:rPr lang="ja-JP" altLang="ja-JP" sz="900" kern="100">
                <a:effectLst/>
                <a:cs typeface="Times New Roman" panose="02020603050405020304" pitchFamily="18" charset="0"/>
              </a:rPr>
              <a:t>。</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ただし、関連する法令、オープン・アンド・クローズ戦略等に留意しなければな</a:t>
            </a:r>
            <a:r>
              <a:rPr lang="ja-JP" altLang="en-US" sz="900" kern="100">
                <a:effectLst/>
                <a:cs typeface="Times New Roman" panose="02020603050405020304" pitchFamily="18" charset="0"/>
              </a:rPr>
              <a:t>りません</a:t>
            </a:r>
            <a:r>
              <a:rPr lang="ja-JP" altLang="ja-JP" sz="900" kern="100">
                <a:effectLst/>
                <a:cs typeface="Times New Roman" panose="02020603050405020304" pitchFamily="18" charset="0"/>
              </a:rPr>
              <a:t>。</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また、研究者は</a:t>
            </a:r>
            <a:r>
              <a:rPr lang="ja-JP" altLang="en-US" sz="900" kern="100">
                <a:effectLst/>
                <a:cs typeface="Times New Roman" panose="02020603050405020304" pitchFamily="18" charset="0"/>
              </a:rPr>
              <a:t>個別の状況</a:t>
            </a:r>
            <a:r>
              <a:rPr lang="ja-JP" altLang="ja-JP" sz="900" kern="100">
                <a:effectLst/>
                <a:cs typeface="Times New Roman" panose="02020603050405020304" pitchFamily="18" charset="0"/>
              </a:rPr>
              <a:t>に応じて、データの公開について判断する必要があるとともに、データの利活用を見据えて、データの</a:t>
            </a:r>
            <a:r>
              <a:rPr lang="ja-JP" altLang="en-US" sz="900" kern="100">
                <a:effectLst/>
                <a:cs typeface="Times New Roman" panose="02020603050405020304" pitchFamily="18" charset="0"/>
              </a:rPr>
              <a:t>品質</a:t>
            </a:r>
            <a:r>
              <a:rPr lang="ja-JP" altLang="ja-JP" sz="900" kern="100">
                <a:effectLst/>
                <a:cs typeface="Times New Roman" panose="02020603050405020304" pitchFamily="18" charset="0"/>
              </a:rPr>
              <a:t>の確保に努め</a:t>
            </a:r>
            <a:r>
              <a:rPr lang="ja-JP" altLang="en-US" sz="900" kern="100">
                <a:effectLst/>
                <a:cs typeface="Times New Roman" panose="02020603050405020304" pitchFamily="18" charset="0"/>
              </a:rPr>
              <a:t>る必要があります</a:t>
            </a:r>
            <a:r>
              <a:rPr lang="ja-JP" altLang="ja-JP" sz="900" kern="100">
                <a:effectLst/>
                <a:cs typeface="Times New Roman" panose="02020603050405020304" pitchFamily="18" charset="0"/>
              </a:rPr>
              <a:t>。</a:t>
            </a:r>
          </a:p>
          <a:p>
            <a:pPr algn="just"/>
            <a:r>
              <a:rPr lang="en-US" altLang="ja-JP" sz="900" kern="100">
                <a:effectLst/>
                <a:cs typeface="Times New Roman" panose="02020603050405020304" pitchFamily="18" charset="0"/>
              </a:rPr>
              <a:t>  </a:t>
            </a:r>
            <a:endParaRPr lang="ja-JP" altLang="ja-JP" sz="900" kern="100">
              <a:effectLst/>
              <a:cs typeface="Times New Roman" panose="02020603050405020304" pitchFamily="18" charset="0"/>
            </a:endParaRPr>
          </a:p>
          <a:p>
            <a:pPr algn="just" latinLnBrk="1"/>
            <a:r>
              <a:rPr lang="en-US" altLang="ja-JP" sz="900" kern="100">
                <a:effectLst/>
                <a:cs typeface="Times New Roman" panose="02020603050405020304" pitchFamily="18" charset="0"/>
              </a:rPr>
              <a:t> </a:t>
            </a:r>
            <a:r>
              <a:rPr lang="ja-JP" altLang="ja-JP" sz="900" kern="100">
                <a:effectLst/>
                <a:cs typeface="Times New Roman" panose="02020603050405020304" pitchFamily="18" charset="0"/>
              </a:rPr>
              <a:t>※２　関連する法令・学内規則などについて（例）</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① 特許法</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【学内】大阪大学発明規程</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② 著作権法</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③ 不正競争防止</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④ 個人情報の保護に関する法律</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【学内】国立大学法人大阪大学の保有する個人情報の管理に関する規程</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⑤ 外国為替及び外国貿易法</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【学内】大阪大学安全保障輸出管理規程</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⑥ 不正アクセス行為の禁止等に関する法律</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⑦［外国とのやりとりがある場合］ 外国の知的財産法や</a:t>
            </a:r>
            <a:r>
              <a:rPr lang="en-US" altLang="ja-JP" sz="900" kern="100">
                <a:effectLst/>
                <a:cs typeface="Times New Roman" panose="02020603050405020304" pitchFamily="18" charset="0"/>
              </a:rPr>
              <a:t>EU</a:t>
            </a:r>
            <a:r>
              <a:rPr lang="ja-JP" altLang="ja-JP" sz="900" kern="100">
                <a:effectLst/>
                <a:cs typeface="Times New Roman" panose="02020603050405020304" pitchFamily="18" charset="0"/>
              </a:rPr>
              <a:t>一般データ保護規則などの個人情報の保護に関わる法規</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⑧ 研究活動における不正行為への対応等に関するガイドライン（平成</a:t>
            </a:r>
            <a:r>
              <a:rPr lang="en-US" altLang="ja-JP" sz="900" kern="100">
                <a:effectLst/>
                <a:cs typeface="Times New Roman" panose="02020603050405020304" pitchFamily="18" charset="0"/>
              </a:rPr>
              <a:t>26</a:t>
            </a:r>
            <a:r>
              <a:rPr lang="ja-JP" altLang="ja-JP" sz="900" kern="100">
                <a:effectLst/>
                <a:cs typeface="Times New Roman" panose="02020603050405020304" pitchFamily="18" charset="0"/>
              </a:rPr>
              <a:t>年</a:t>
            </a:r>
            <a:r>
              <a:rPr lang="en-US" altLang="ja-JP" sz="900" kern="100">
                <a:effectLst/>
                <a:cs typeface="Times New Roman" panose="02020603050405020304" pitchFamily="18" charset="0"/>
              </a:rPr>
              <a:t>8</a:t>
            </a:r>
            <a:r>
              <a:rPr lang="ja-JP" altLang="ja-JP" sz="900" kern="100">
                <a:effectLst/>
                <a:cs typeface="Times New Roman" panose="02020603050405020304" pitchFamily="18" charset="0"/>
              </a:rPr>
              <a:t>月</a:t>
            </a:r>
            <a:r>
              <a:rPr lang="en-US" altLang="ja-JP" sz="900" kern="100">
                <a:effectLst/>
                <a:cs typeface="Times New Roman" panose="02020603050405020304" pitchFamily="18" charset="0"/>
              </a:rPr>
              <a:t>26</a:t>
            </a:r>
            <a:r>
              <a:rPr lang="ja-JP" altLang="ja-JP" sz="900" kern="100">
                <a:effectLst/>
                <a:cs typeface="Times New Roman" panose="02020603050405020304" pitchFamily="18" charset="0"/>
              </a:rPr>
              <a:t>日文部科学大臣決定）</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【学内】大阪大学における公正な研究活動の推進に関する規程</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【学内】大阪大学における研究データの保存等に関するガイドライン</a:t>
            </a:r>
            <a:endParaRPr lang="en-US" altLang="ja-JP" sz="900" kern="100">
              <a:effectLst/>
              <a:cs typeface="Times New Roman" panose="02020603050405020304" pitchFamily="18" charset="0"/>
            </a:endParaRPr>
          </a:p>
          <a:p>
            <a:pPr algn="just" latinLnBrk="1"/>
            <a:r>
              <a:rPr lang="ja-JP" altLang="ja-JP" sz="900" kern="100">
                <a:effectLst/>
                <a:cs typeface="Times New Roman" panose="02020603050405020304" pitchFamily="18" charset="0"/>
              </a:rPr>
              <a:t>⑨ 外部機関との秘密保持契約、外部事業者からデータを入手する際のサービス利用規約等</a:t>
            </a:r>
            <a:endParaRPr lang="en-US" altLang="ja-JP" sz="900" kern="100">
              <a:effectLst/>
              <a:cs typeface="Times New Roman" panose="02020603050405020304" pitchFamily="18" charset="0"/>
            </a:endParaRPr>
          </a:p>
          <a:p>
            <a:pPr algn="just" latinLnBrk="1"/>
            <a:r>
              <a:rPr lang="en-US" altLang="ja-JP" sz="900" u="none" strike="noStrike">
                <a:solidFill>
                  <a:srgbClr val="000000"/>
                </a:solidFill>
                <a:effectLst/>
              </a:rPr>
              <a:t>```</a:t>
            </a:r>
          </a:p>
          <a:p>
            <a:endParaRPr kumimoji="1" lang="ja-JP" altLang="en-US"/>
          </a:p>
        </p:txBody>
      </p:sp>
      <p:sp>
        <p:nvSpPr>
          <p:cNvPr id="4" name="スライド番号プレースホルダー 3"/>
          <p:cNvSpPr>
            <a:spLocks noGrp="1"/>
          </p:cNvSpPr>
          <p:nvPr>
            <p:ph type="sldNum" sz="quarter" idx="5"/>
          </p:nvPr>
        </p:nvSpPr>
        <p:spPr/>
        <p:txBody>
          <a:bodyPr/>
          <a:lstStyle/>
          <a:p>
            <a:fld id="{E9E45840-4099-455D-85EA-5E3EB1005980}" type="slidenum">
              <a:rPr kumimoji="1" lang="ja-JP" altLang="en-US" smtClean="0"/>
              <a:t>15</a:t>
            </a:fld>
            <a:endParaRPr kumimoji="1" lang="ja-JP" altLang="en-US"/>
          </a:p>
        </p:txBody>
      </p:sp>
    </p:spTree>
    <p:extLst>
      <p:ext uri="{BB962C8B-B14F-4D97-AF65-F5344CB8AC3E}">
        <p14:creationId xmlns:p14="http://schemas.microsoft.com/office/powerpoint/2010/main" val="1141582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1" lang="en-US" altLang="ja-JP" sz="900"/>
              <a:t>Topic:</a:t>
            </a:r>
            <a:r>
              <a:rPr kumimoji="1" lang="ja-JP" altLang="en-US" sz="900"/>
              <a:t>大学の責務（大阪大学の場合）</a:t>
            </a:r>
            <a:endParaRPr lang="en-US" altLang="ja-JP" sz="900"/>
          </a:p>
          <a:p>
            <a:endParaRPr kumimoji="1" lang="en-US" altLang="ja-JP" sz="900"/>
          </a:p>
          <a:p>
            <a:r>
              <a:rPr lang="en-US" altLang="ja-JP" sz="900" u="none" strike="noStrike">
                <a:solidFill>
                  <a:srgbClr val="000000"/>
                </a:solidFill>
                <a:effectLst/>
              </a:rPr>
              <a:t>```text</a:t>
            </a:r>
          </a:p>
          <a:p>
            <a:r>
              <a:rPr lang="ja-JP" altLang="en-US" sz="900" kern="100">
                <a:effectLst/>
                <a:cs typeface="Times New Roman" panose="02020603050405020304" pitchFamily="18" charset="0"/>
              </a:rPr>
              <a:t>大学の責務として、</a:t>
            </a:r>
            <a:r>
              <a:rPr lang="ja-JP" altLang="ja-JP" sz="900" kern="100">
                <a:effectLst/>
                <a:cs typeface="Times New Roman" panose="02020603050405020304" pitchFamily="18" charset="0"/>
              </a:rPr>
              <a:t>関係部署</a:t>
            </a:r>
            <a:r>
              <a:rPr lang="ja-JP" altLang="en-US" sz="900" kern="100">
                <a:effectLst/>
                <a:cs typeface="Times New Roman" panose="02020603050405020304" pitchFamily="18" charset="0"/>
              </a:rPr>
              <a:t>が</a:t>
            </a:r>
            <a:r>
              <a:rPr lang="ja-JP" altLang="ja-JP" sz="900" kern="100">
                <a:effectLst/>
                <a:cs typeface="Times New Roman" panose="02020603050405020304" pitchFamily="18" charset="0"/>
              </a:rPr>
              <a:t>連携し、研究データ管理を支援する</a:t>
            </a:r>
            <a:r>
              <a:rPr lang="ja-JP" altLang="en-US" sz="900" kern="100">
                <a:effectLst/>
                <a:cs typeface="Times New Roman" panose="02020603050405020304" pitchFamily="18" charset="0"/>
              </a:rPr>
              <a:t>、</a:t>
            </a:r>
            <a:r>
              <a:rPr lang="ja-JP" altLang="ja-JP" sz="900" kern="100">
                <a:effectLst/>
                <a:cs typeface="Times New Roman" panose="02020603050405020304" pitchFamily="18" charset="0"/>
              </a:rPr>
              <a:t>環境の整備を図</a:t>
            </a:r>
            <a:r>
              <a:rPr lang="ja-JP" altLang="en-US" sz="900" kern="100">
                <a:effectLst/>
                <a:cs typeface="Times New Roman" panose="02020603050405020304" pitchFamily="18" charset="0"/>
              </a:rPr>
              <a:t>る必要があります</a:t>
            </a:r>
            <a:r>
              <a:rPr lang="ja-JP" altLang="ja-JP" sz="900" kern="100">
                <a:effectLst/>
                <a:cs typeface="Times New Roman" panose="02020603050405020304" pitchFamily="18" charset="0"/>
              </a:rPr>
              <a:t>。</a:t>
            </a:r>
          </a:p>
          <a:p>
            <a:pPr marL="270510" indent="-361315" algn="just"/>
            <a:r>
              <a:rPr lang="ja-JP" altLang="en-US" sz="900" kern="100">
                <a:effectLst/>
                <a:cs typeface="Times New Roman" panose="02020603050405020304" pitchFamily="18" charset="0"/>
              </a:rPr>
              <a:t>大阪大学では主に</a:t>
            </a:r>
            <a:r>
              <a:rPr lang="ja-JP" altLang="ja-JP" sz="900" kern="100">
                <a:effectLst/>
                <a:cs typeface="Times New Roman" panose="02020603050405020304" pitchFamily="18" charset="0"/>
              </a:rPr>
              <a:t>研究推進部、情報推進部、附属図書館</a:t>
            </a:r>
            <a:r>
              <a:rPr lang="ja-JP" altLang="en-US" sz="900" kern="100">
                <a:effectLst/>
                <a:cs typeface="Times New Roman" panose="02020603050405020304" pitchFamily="18" charset="0"/>
              </a:rPr>
              <a:t>が中心となって、研究データ基盤の提供を行っています。</a:t>
            </a:r>
            <a:endParaRPr lang="ja-JP" altLang="ja-JP" sz="900" kern="100">
              <a:effectLst/>
              <a:cs typeface="Times New Roman" panose="02020603050405020304" pitchFamily="18" charset="0"/>
            </a:endParaRPr>
          </a:p>
          <a:p>
            <a:pPr marL="270510" indent="-361315" algn="just"/>
            <a:r>
              <a:rPr lang="ja-JP" altLang="en-US" sz="900" kern="100">
                <a:effectLst/>
                <a:cs typeface="Times New Roman" panose="02020603050405020304" pitchFamily="18" charset="0"/>
              </a:rPr>
              <a:t>その他、</a:t>
            </a:r>
            <a:r>
              <a:rPr lang="en-US" altLang="ja-JP" sz="900"/>
              <a:t>(</a:t>
            </a:r>
            <a:r>
              <a:rPr lang="ja-JP" altLang="en-US" sz="900"/>
              <a:t>各</a:t>
            </a:r>
            <a:r>
              <a:rPr lang="en-US" altLang="ja-JP" sz="900"/>
              <a:t>)[kana:"</a:t>
            </a:r>
            <a:r>
              <a:rPr lang="ja-JP" altLang="en-US" sz="900"/>
              <a:t>カ</a:t>
            </a:r>
            <a:r>
              <a:rPr lang="en-US" altLang="ja-JP" sz="900"/>
              <a:t>'</a:t>
            </a:r>
            <a:r>
              <a:rPr lang="ja-JP" altLang="en-US" sz="900"/>
              <a:t>ク</a:t>
            </a:r>
            <a:r>
              <a:rPr lang="en-US" altLang="ja-JP" sz="900"/>
              <a:t>"]</a:t>
            </a:r>
            <a:r>
              <a:rPr lang="ja-JP" altLang="en-US" sz="900" kern="100">
                <a:effectLst/>
                <a:cs typeface="Times New Roman" panose="02020603050405020304" pitchFamily="18" charset="0"/>
              </a:rPr>
              <a:t>関係部局の、得意分野を中心に支援を行ないます。</a:t>
            </a:r>
            <a:endParaRPr lang="en-US" altLang="ja-JP" sz="900" kern="100">
              <a:effectLst/>
              <a:cs typeface="Times New Roman" panose="02020603050405020304" pitchFamily="18" charset="0"/>
            </a:endParaRPr>
          </a:p>
          <a:p>
            <a:pPr marL="270510" indent="-361315" algn="just"/>
            <a:r>
              <a:rPr lang="en-US" altLang="ja-JP" sz="900" u="none" strike="noStrike">
                <a:solidFill>
                  <a:srgbClr val="000000"/>
                </a:solidFill>
                <a:effectLst/>
              </a:rPr>
              <a:t>```</a:t>
            </a: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r>
              <a:rPr lang="ja-JP" altLang="en-US" sz="900" kern="100">
                <a:effectLst/>
                <a:cs typeface="Times New Roman" panose="02020603050405020304" pitchFamily="18" charset="0"/>
              </a:rPr>
              <a:t>大学の責務として、</a:t>
            </a:r>
            <a:r>
              <a:rPr lang="ja-JP" altLang="ja-JP" sz="900" kern="100">
                <a:effectLst/>
                <a:cs typeface="Times New Roman" panose="02020603050405020304" pitchFamily="18" charset="0"/>
              </a:rPr>
              <a:t>関係部署</a:t>
            </a:r>
            <a:r>
              <a:rPr lang="ja-JP" altLang="en-US" sz="900" kern="100">
                <a:effectLst/>
                <a:cs typeface="Times New Roman" panose="02020603050405020304" pitchFamily="18" charset="0"/>
              </a:rPr>
              <a:t>が</a:t>
            </a:r>
            <a:r>
              <a:rPr lang="ja-JP" altLang="ja-JP" sz="900" kern="100">
                <a:effectLst/>
                <a:cs typeface="Times New Roman" panose="02020603050405020304" pitchFamily="18" charset="0"/>
              </a:rPr>
              <a:t>連携し、研究データ管理を支援する環境の整備を図</a:t>
            </a:r>
            <a:r>
              <a:rPr lang="ja-JP" altLang="en-US" sz="900" kern="100">
                <a:effectLst/>
                <a:cs typeface="Times New Roman" panose="02020603050405020304" pitchFamily="18" charset="0"/>
              </a:rPr>
              <a:t>る必要があります</a:t>
            </a:r>
            <a:r>
              <a:rPr lang="ja-JP" altLang="ja-JP" sz="900" kern="100">
                <a:effectLst/>
                <a:cs typeface="Times New Roman" panose="02020603050405020304" pitchFamily="18" charset="0"/>
              </a:rPr>
              <a:t>。</a:t>
            </a:r>
          </a:p>
          <a:p>
            <a:pPr marL="270510" marR="0" lvl="0" indent="-361315" algn="just" defTabSz="1219170" rtl="0" eaLnBrk="1" fontAlgn="auto" latinLnBrk="0" hangingPunct="1">
              <a:lnSpc>
                <a:spcPct val="100000"/>
              </a:lnSpc>
              <a:spcBef>
                <a:spcPts val="0"/>
              </a:spcBef>
              <a:spcAft>
                <a:spcPts val="0"/>
              </a:spcAft>
              <a:buClrTx/>
              <a:buSzTx/>
              <a:buFontTx/>
              <a:buNone/>
              <a:tabLst/>
              <a:defRPr/>
            </a:pPr>
            <a:r>
              <a:rPr lang="ja-JP" altLang="en-US" sz="900" kern="100">
                <a:effectLst/>
                <a:cs typeface="Times New Roman" panose="02020603050405020304" pitchFamily="18" charset="0"/>
              </a:rPr>
              <a:t>大阪大学では主に</a:t>
            </a:r>
            <a:r>
              <a:rPr lang="ja-JP" altLang="ja-JP" sz="900" kern="100">
                <a:effectLst/>
                <a:cs typeface="Times New Roman" panose="02020603050405020304" pitchFamily="18" charset="0"/>
              </a:rPr>
              <a:t>研究推進部、情報推進部、附属図書館</a:t>
            </a:r>
            <a:r>
              <a:rPr lang="ja-JP" altLang="en-US" sz="900" kern="100">
                <a:effectLst/>
                <a:cs typeface="Times New Roman" panose="02020603050405020304" pitchFamily="18" charset="0"/>
              </a:rPr>
              <a:t>が中心となって、研究データ基盤の提供を行っています。</a:t>
            </a:r>
            <a:endParaRPr lang="ja-JP" altLang="ja-JP" sz="900" kern="100">
              <a:effectLst/>
              <a:cs typeface="Times New Roman" panose="02020603050405020304" pitchFamily="18" charset="0"/>
            </a:endParaRPr>
          </a:p>
          <a:p>
            <a:pPr marL="270510" indent="-361315" algn="just"/>
            <a:r>
              <a:rPr lang="ja-JP" altLang="en-US" sz="900" kern="100">
                <a:effectLst/>
                <a:cs typeface="Times New Roman" panose="02020603050405020304" pitchFamily="18" charset="0"/>
              </a:rPr>
              <a:t>その他、各関係部局の得意分野を中心に支援を行ないます。</a:t>
            </a:r>
            <a:endParaRPr lang="en-US" altLang="ja-JP" sz="900" kern="100">
              <a:effectLst/>
              <a:cs typeface="Times New Roman" panose="02020603050405020304" pitchFamily="18" charset="0"/>
            </a:endParaRPr>
          </a:p>
          <a:p>
            <a:r>
              <a:rPr lang="en-US" altLang="ja-JP" sz="900" u="none" strike="noStrike">
                <a:solidFill>
                  <a:srgbClr val="000000"/>
                </a:solidFill>
                <a:effectLst/>
              </a:rPr>
              <a:t>```</a:t>
            </a:r>
          </a:p>
          <a:p>
            <a:endParaRPr kumimoji="1" lang="ja-JP" altLang="en-US"/>
          </a:p>
        </p:txBody>
      </p:sp>
      <p:sp>
        <p:nvSpPr>
          <p:cNvPr id="4" name="スライド番号プレースホルダー 3"/>
          <p:cNvSpPr>
            <a:spLocks noGrp="1"/>
          </p:cNvSpPr>
          <p:nvPr>
            <p:ph type="sldNum" sz="quarter" idx="5"/>
          </p:nvPr>
        </p:nvSpPr>
        <p:spPr/>
        <p:txBody>
          <a:bodyPr/>
          <a:lstStyle/>
          <a:p>
            <a:fld id="{E9E45840-4099-455D-85EA-5E3EB1005980}" type="slidenum">
              <a:rPr kumimoji="1" lang="ja-JP" altLang="en-US" smtClean="0"/>
              <a:t>16</a:t>
            </a:fld>
            <a:endParaRPr kumimoji="1" lang="ja-JP" altLang="en-US"/>
          </a:p>
        </p:txBody>
      </p:sp>
    </p:spTree>
    <p:extLst>
      <p:ext uri="{BB962C8B-B14F-4D97-AF65-F5344CB8AC3E}">
        <p14:creationId xmlns:p14="http://schemas.microsoft.com/office/powerpoint/2010/main" val="616835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a:t>Topic:</a:t>
            </a:r>
            <a:r>
              <a:rPr lang="ja-JP" altLang="en-US"/>
              <a:t>関連する法令・学内規則</a:t>
            </a:r>
            <a:r>
              <a:rPr kumimoji="1" lang="ja-JP" altLang="en-US"/>
              <a:t>類（大阪大学の場合）</a:t>
            </a:r>
          </a:p>
          <a:p>
            <a:endParaRPr kumimoji="1" lang="en-US" altLang="ja-JP" sz="900"/>
          </a:p>
          <a:p>
            <a:r>
              <a:rPr lang="en-US" altLang="ja-JP" sz="900" u="none" strike="noStrike">
                <a:solidFill>
                  <a:srgbClr val="000000"/>
                </a:solidFill>
                <a:effectLst/>
              </a:rPr>
              <a:t>```text</a:t>
            </a:r>
          </a:p>
          <a:p>
            <a:r>
              <a:rPr lang="ja-JP" altLang="en-US" sz="900" u="none" strike="noStrike">
                <a:solidFill>
                  <a:srgbClr val="000000"/>
                </a:solidFill>
                <a:effectLst/>
              </a:rPr>
              <a:t>ここに示すのは代表的な法令と、それに連関する大阪大学内の規則です。</a:t>
            </a:r>
            <a:endParaRPr lang="en-US" altLang="ja-JP" sz="900" u="none" strike="noStrike">
              <a:solidFill>
                <a:srgbClr val="000000"/>
              </a:solidFill>
              <a:effectLst/>
            </a:endParaRPr>
          </a:p>
          <a:p>
            <a:r>
              <a:rPr lang="ja-JP" altLang="en-US" sz="900" u="none" strike="noStrike">
                <a:solidFill>
                  <a:srgbClr val="000000"/>
                </a:solidFill>
                <a:effectLst/>
              </a:rPr>
              <a:t>その他、研究分野毎の特性に応じて、</a:t>
            </a:r>
            <a:r>
              <a:rPr lang="en-US" altLang="ja-JP" sz="900"/>
              <a:t>(</a:t>
            </a:r>
            <a:r>
              <a:rPr lang="ja-JP" altLang="en-US" sz="900"/>
              <a:t>各</a:t>
            </a:r>
            <a:r>
              <a:rPr lang="en-US" altLang="ja-JP" sz="900"/>
              <a:t>)[kana:"</a:t>
            </a:r>
            <a:r>
              <a:rPr lang="ja-JP" altLang="en-US" sz="900"/>
              <a:t>カ</a:t>
            </a:r>
            <a:r>
              <a:rPr lang="en-US" altLang="ja-JP" sz="900"/>
              <a:t>'</a:t>
            </a:r>
            <a:r>
              <a:rPr lang="ja-JP" altLang="en-US" sz="900"/>
              <a:t>ク</a:t>
            </a:r>
            <a:r>
              <a:rPr lang="en-US" altLang="ja-JP" sz="900"/>
              <a:t>"]</a:t>
            </a:r>
            <a:r>
              <a:rPr lang="ja-JP" altLang="en-US" sz="900" u="none" strike="noStrike">
                <a:solidFill>
                  <a:srgbClr val="000000"/>
                </a:solidFill>
                <a:effectLst/>
              </a:rPr>
              <a:t>部局で定められたルール等もあります。</a:t>
            </a:r>
            <a:endParaRPr lang="en-US" altLang="ja-JP" sz="900" u="none" strike="noStrike">
              <a:solidFill>
                <a:srgbClr val="000000"/>
              </a:solidFill>
              <a:effectLst/>
            </a:endParaRPr>
          </a:p>
          <a:p>
            <a:r>
              <a:rPr lang="ja-JP" altLang="en-US" sz="900" u="none" strike="noStrike">
                <a:solidFill>
                  <a:srgbClr val="000000"/>
                </a:solidFill>
                <a:effectLst/>
              </a:rPr>
              <a:t>次のスライドから、特に全分野で共通する、代表的な法令についてお話しします。</a:t>
            </a:r>
            <a:endParaRPr lang="en-US" altLang="ja-JP" sz="900" u="none" strike="noStrike">
              <a:solidFill>
                <a:srgbClr val="000000"/>
              </a:solidFill>
              <a:effectLst/>
            </a:endParaRPr>
          </a:p>
          <a:p>
            <a:r>
              <a:rPr lang="en-US" altLang="ja-JP" sz="900" u="none" strike="noStrike">
                <a:solidFill>
                  <a:srgbClr val="000000"/>
                </a:solidFill>
                <a:effectLst/>
              </a:rPr>
              <a:t>```</a:t>
            </a: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r>
              <a:rPr lang="ja-JP" altLang="en-US" sz="900" u="none" strike="noStrike">
                <a:solidFill>
                  <a:srgbClr val="000000"/>
                </a:solidFill>
                <a:effectLst/>
              </a:rPr>
              <a:t>ここに示すのは代表的な法令と、それに紐づく学内規則です。</a:t>
            </a:r>
            <a:endParaRPr lang="en-US" altLang="ja-JP" sz="900" u="none" strike="noStrike">
              <a:solidFill>
                <a:srgbClr val="000000"/>
              </a:solidFill>
              <a:effectLst/>
            </a:endParaRPr>
          </a:p>
          <a:p>
            <a:r>
              <a:rPr lang="ja-JP" altLang="en-US" sz="900" u="none" strike="noStrike">
                <a:solidFill>
                  <a:srgbClr val="000000"/>
                </a:solidFill>
                <a:effectLst/>
              </a:rPr>
              <a:t>この他、研究分野毎の特性に応じて各部局で定められたルール等もあります。</a:t>
            </a:r>
            <a:endParaRPr lang="en-US" altLang="ja-JP" sz="900" u="none" strike="noStrike">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900" u="none" strike="noStrike">
                <a:solidFill>
                  <a:srgbClr val="000000"/>
                </a:solidFill>
                <a:effectLst/>
              </a:rPr>
              <a:t>次のスライドから特に全分野で共通する代表的な法令についてそれぞれお話しします。</a:t>
            </a:r>
            <a:endParaRPr lang="en-US" altLang="ja-JP" sz="900" u="none" strike="noStrike">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900">
                <a:latin typeface="BIZ UDPGothic" panose="020B0400000000000000" pitchFamily="34" charset="-128"/>
                <a:ea typeface="BIZ UDPGothic" panose="020B0400000000000000" pitchFamily="34" charset="-128"/>
                <a:cs typeface="Times New Roman" panose="02020603050405020304" pitchFamily="18" charset="0"/>
              </a:rPr>
              <a:t>研究データ基盤整備と国際展開ワーキング・グループ（</a:t>
            </a:r>
            <a:r>
              <a:rPr lang="en-US" altLang="ja-JP" sz="900">
                <a:latin typeface="BIZ UDPGothic" panose="020B0400000000000000" pitchFamily="34" charset="-128"/>
                <a:ea typeface="BIZ UDPGothic" panose="020B0400000000000000" pitchFamily="34" charset="-128"/>
                <a:cs typeface="Times New Roman" panose="02020603050405020304" pitchFamily="18" charset="0"/>
              </a:rPr>
              <a:t>2019, 10</a:t>
            </a:r>
            <a:r>
              <a:rPr lang="ja-JP" altLang="en-US" sz="900">
                <a:latin typeface="BIZ UDPGothic" panose="020B0400000000000000" pitchFamily="34" charset="-128"/>
                <a:ea typeface="BIZ UDPGothic" panose="020B0400000000000000" pitchFamily="34" charset="-128"/>
                <a:cs typeface="Times New Roman" panose="02020603050405020304" pitchFamily="18" charset="0"/>
              </a:rPr>
              <a:t>）「研究データ基盤整備と国際展開ワーキング・グループ報告書</a:t>
            </a:r>
            <a:r>
              <a:rPr lang="en-US" altLang="ja-JP" sz="900">
                <a:latin typeface="BIZ UDPGothic" panose="020B0400000000000000" pitchFamily="34" charset="-128"/>
                <a:ea typeface="BIZ UDPGothic" panose="020B0400000000000000" pitchFamily="34" charset="-128"/>
                <a:cs typeface="Times New Roman" panose="02020603050405020304" pitchFamily="18" charset="0"/>
              </a:rPr>
              <a:t>––</a:t>
            </a:r>
            <a:r>
              <a:rPr lang="ja-JP" altLang="en-US" sz="900">
                <a:latin typeface="BIZ UDPGothic" panose="020B0400000000000000" pitchFamily="34" charset="-128"/>
                <a:ea typeface="BIZ UDPGothic" panose="020B0400000000000000" pitchFamily="34" charset="-128"/>
                <a:cs typeface="Times New Roman" panose="02020603050405020304" pitchFamily="18" charset="0"/>
              </a:rPr>
              <a:t>研究データ基盤整備と国際展開に関する戦略</a:t>
            </a:r>
            <a:r>
              <a:rPr lang="en-US" altLang="ja-JP" sz="900">
                <a:latin typeface="BIZ UDPGothic" panose="020B0400000000000000" pitchFamily="34" charset="-128"/>
                <a:ea typeface="BIZ UDPGothic" panose="020B0400000000000000" pitchFamily="34" charset="-128"/>
                <a:cs typeface="Times New Roman" panose="02020603050405020304" pitchFamily="18" charset="0"/>
              </a:rPr>
              <a:t>––</a:t>
            </a:r>
            <a:r>
              <a:rPr lang="ja-JP" altLang="en-US" sz="900">
                <a:latin typeface="BIZ UDPGothic" panose="020B0400000000000000" pitchFamily="34" charset="-128"/>
                <a:ea typeface="BIZ UDPGothic" panose="020B0400000000000000" pitchFamily="34" charset="-128"/>
                <a:cs typeface="Times New Roman" panose="02020603050405020304" pitchFamily="18" charset="0"/>
              </a:rPr>
              <a:t>」</a:t>
            </a:r>
            <a:r>
              <a:rPr lang="en-US" altLang="ja-JP" sz="900">
                <a:latin typeface="BIZ UDPGothic" panose="020B0400000000000000" pitchFamily="34" charset="-128"/>
                <a:ea typeface="BIZ UDPGothic" panose="020B0400000000000000" pitchFamily="34" charset="-128"/>
                <a:cs typeface="Times New Roman" panose="02020603050405020304" pitchFamily="18" charset="0"/>
              </a:rPr>
              <a:t>, p.19. </a:t>
            </a:r>
            <a:r>
              <a:rPr lang="ja-JP" altLang="en-US" sz="900">
                <a:latin typeface="BIZ UDPGothic" panose="020B0400000000000000" pitchFamily="34" charset="-128"/>
                <a:ea typeface="BIZ UDPGothic" panose="020B0400000000000000" pitchFamily="34" charset="-128"/>
                <a:cs typeface="Times New Roman" panose="02020603050405020304" pitchFamily="18" charset="0"/>
              </a:rPr>
              <a:t>内閣府</a:t>
            </a:r>
            <a:r>
              <a:rPr lang="en-US" altLang="ja-JP" sz="900">
                <a:latin typeface="BIZ UDPGothic" panose="020B0400000000000000" pitchFamily="34" charset="-128"/>
                <a:ea typeface="BIZ UDPGothic" panose="020B0400000000000000" pitchFamily="34" charset="-128"/>
                <a:cs typeface="Times New Roman" panose="02020603050405020304" pitchFamily="18" charset="0"/>
              </a:rPr>
              <a:t>. </a:t>
            </a:r>
            <a:r>
              <a:rPr lang="en-US" altLang="ja-JP" sz="900">
                <a:latin typeface="BIZ UDPGothic" panose="020B0400000000000000" pitchFamily="34" charset="-128"/>
                <a:ea typeface="BIZ UDPGothic" panose="020B0400000000000000" pitchFamily="34" charset="-128"/>
                <a:cs typeface="Times New Roman" panose="02020603050405020304" pitchFamily="18" charset="0"/>
                <a:hlinkClick r:id="rId3"/>
              </a:rPr>
              <a:t>https://www8.cao.go.jp/cstp/tyousakai/kokusaiopen/houkokusho.pdf</a:t>
            </a:r>
            <a:endParaRPr lang="en-US" altLang="ja-JP" sz="900" u="none" strike="noStrike">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r>
              <a:rPr lang="en-US" altLang="ja-JP" sz="900" u="none" strike="noStrike">
                <a:solidFill>
                  <a:srgbClr val="000000"/>
                </a:solidFill>
                <a:effectLst/>
              </a:rPr>
              <a:t>```</a:t>
            </a:r>
          </a:p>
        </p:txBody>
      </p:sp>
      <p:sp>
        <p:nvSpPr>
          <p:cNvPr id="4" name="スライド番号プレースホルダー 3"/>
          <p:cNvSpPr>
            <a:spLocks noGrp="1"/>
          </p:cNvSpPr>
          <p:nvPr>
            <p:ph type="sldNum" sz="quarter" idx="5"/>
          </p:nvPr>
        </p:nvSpPr>
        <p:spPr/>
        <p:txBody>
          <a:bodyPr/>
          <a:lstStyle/>
          <a:p>
            <a:fld id="{AD6DF9AA-5AB5-4326-9CCD-AA97D5B6B7BE}" type="slidenum">
              <a:rPr kumimoji="1" lang="ja-JP" altLang="en-US" smtClean="0"/>
              <a:t>17</a:t>
            </a:fld>
            <a:endParaRPr kumimoji="1" lang="ja-JP" altLang="en-US"/>
          </a:p>
        </p:txBody>
      </p:sp>
    </p:spTree>
    <p:extLst>
      <p:ext uri="{BB962C8B-B14F-4D97-AF65-F5344CB8AC3E}">
        <p14:creationId xmlns:p14="http://schemas.microsoft.com/office/powerpoint/2010/main" val="3277268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スライド イメージ プレースホルダー 1"/>
          <p:cNvSpPr>
            <a:spLocks noGrp="1" noRot="1" noChangeAspect="1" noTextEdit="1"/>
          </p:cNvSpPr>
          <p:nvPr>
            <p:ph type="sldImg"/>
          </p:nvPr>
        </p:nvSpPr>
        <p:spPr>
          <a:xfrm>
            <a:off x="381000" y="685800"/>
            <a:ext cx="6096000" cy="3429000"/>
          </a:xfrm>
          <a:ln/>
        </p:spPr>
      </p:sp>
      <p:sp>
        <p:nvSpPr>
          <p:cNvPr id="67587" name="ノート プレースホルダー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600"/>
              <a:t>Topic:</a:t>
            </a:r>
            <a:r>
              <a:rPr lang="ja-JP" altLang="en-US"/>
              <a:t>センシティブデータ</a:t>
            </a:r>
            <a:endParaRPr lang="en-US" altLang="ja-JP"/>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```text</a:t>
            </a:r>
          </a:p>
          <a:p>
            <a:pPr marL="0" marR="0" lvl="0" indent="0" algn="l" defTabSz="1219170" rtl="0" eaLnBrk="1" fontAlgn="auto" latinLnBrk="0" hangingPunct="1">
              <a:lnSpc>
                <a:spcPct val="100000"/>
              </a:lnSpc>
              <a:spcBef>
                <a:spcPts val="0"/>
              </a:spcBef>
              <a:spcAft>
                <a:spcPts val="0"/>
              </a:spcAft>
              <a:buClrTx/>
              <a:buSzTx/>
              <a:buFontTx/>
              <a:buNone/>
              <a:tabLst/>
              <a:defRPr/>
            </a:pPr>
            <a:r>
              <a:rPr kumimoji="1" lang="ja-JP" altLang="en-US"/>
              <a:t>センシティブデータとは、一般に、１、</a:t>
            </a:r>
            <a:r>
              <a:rPr lang="en-US" altLang="ja-JP" sz="1600"/>
              <a:t>(</a:t>
            </a:r>
            <a:r>
              <a:rPr lang="ja-JP" altLang="en-US" sz="1600"/>
              <a:t>個人情報</a:t>
            </a:r>
            <a:r>
              <a:rPr lang="en-US" altLang="ja-JP" sz="1600"/>
              <a:t>)[kana:"</a:t>
            </a:r>
            <a:r>
              <a:rPr lang="ja-JP" altLang="en-US" sz="1600"/>
              <a:t>コジンジョ</a:t>
            </a:r>
            <a:r>
              <a:rPr lang="en-US" altLang="ja-JP"/>
              <a:t>'</a:t>
            </a:r>
            <a:r>
              <a:rPr lang="ja-JP" altLang="en-US" sz="1600"/>
              <a:t>ーホー</a:t>
            </a:r>
            <a:r>
              <a:rPr lang="en-US" altLang="ja-JP" sz="1600"/>
              <a:t>"]</a:t>
            </a:r>
            <a:r>
              <a:rPr kumimoji="1" lang="ja-JP" altLang="en-US"/>
              <a:t>、２、知的財産権に関係するもの、３、その他特に配慮を必要とするものが含まれるデータのことを言います。研究の際にこれらのデータを用いるときは社会的見地から、特に慎重な取扱いが要求されます。</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a:t>
            </a:r>
            <a:endParaRPr kumimoji="1" lang="en-US" altLang="ja-JP" sz="12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```description</a:t>
            </a:r>
          </a:p>
          <a:p>
            <a:r>
              <a:rPr kumimoji="1" lang="ja-JP" altLang="en-US"/>
              <a:t>センシティブデータとは、一般に、①個人情報、②知的財産権に関係するもの、③その他特に配慮を必要とするもの</a:t>
            </a:r>
            <a:endParaRPr kumimoji="1" lang="en-US" altLang="ja-JP"/>
          </a:p>
          <a:p>
            <a:r>
              <a:rPr kumimoji="1" lang="ja-JP" altLang="en-US"/>
              <a:t>が含まれるデータのことを言います。研究の際にこれらのデータを用いるときは社会的見地から、特に慎重な取扱いが要求されます。</a:t>
            </a:r>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a:t>
            </a:r>
            <a:endParaRPr kumimoji="1" lang="en-US" altLang="ja-JP"/>
          </a:p>
        </p:txBody>
      </p:sp>
      <p:sp>
        <p:nvSpPr>
          <p:cNvPr id="67588" name="スライド番号プレースホルダー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50" charset="-128"/>
              </a:defRPr>
            </a:lvl1pPr>
            <a:lvl2pPr marL="742950" indent="-285750">
              <a:defRPr sz="2400">
                <a:solidFill>
                  <a:schemeClr val="tx1"/>
                </a:solidFill>
                <a:latin typeface="Arial" panose="020B0604020202020204" pitchFamily="34" charset="0"/>
                <a:ea typeface="ＭＳ Ｐゴシック" panose="020B0600070205080204" pitchFamily="50" charset="-128"/>
              </a:defRPr>
            </a:lvl2pPr>
            <a:lvl3pPr marL="1143000" indent="-228600">
              <a:defRPr sz="2400">
                <a:solidFill>
                  <a:schemeClr val="tx1"/>
                </a:solidFill>
                <a:latin typeface="Arial" panose="020B0604020202020204" pitchFamily="34" charset="0"/>
                <a:ea typeface="ＭＳ Ｐゴシック" panose="020B0600070205080204" pitchFamily="50" charset="-128"/>
              </a:defRPr>
            </a:lvl3pPr>
            <a:lvl4pPr marL="1600200" indent="-228600">
              <a:defRPr sz="2400">
                <a:solidFill>
                  <a:schemeClr val="tx1"/>
                </a:solidFill>
                <a:latin typeface="Arial" panose="020B0604020202020204" pitchFamily="34" charset="0"/>
                <a:ea typeface="ＭＳ Ｐゴシック" panose="020B0600070205080204" pitchFamily="50" charset="-128"/>
              </a:defRPr>
            </a:lvl4pPr>
            <a:lvl5pPr marL="2057400" indent="-228600">
              <a:defRPr sz="24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9E1F9DC-FA85-4A7B-B85C-DE3FCADA40B3}" type="slidenum">
              <a:rPr kumimoji="1" lang="en-US" altLang="ja-JP" sz="1200" b="0" i="0" u="none" strike="noStrike" kern="1200" cap="none" spc="0" normalizeH="0" baseline="0" noProof="0" smtClean="0">
                <a:ln>
                  <a:noFill/>
                </a:ln>
                <a:solidFill>
                  <a:prstClr val="black"/>
                </a:solidFill>
                <a:effectLst/>
                <a:uLnTx/>
                <a:uFillTx/>
                <a:latin typeface="Arial" panose="020B0604020202020204" pitchFamily="34" charset="0"/>
                <a:ea typeface="BIZ UDP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en-US" altLang="ja-JP" sz="1200" b="0" i="0" u="none" strike="noStrike" kern="1200" cap="none" spc="0" normalizeH="0" baseline="0" noProof="0">
              <a:ln>
                <a:noFill/>
              </a:ln>
              <a:solidFill>
                <a:prstClr val="black"/>
              </a:solidFill>
              <a:effectLst/>
              <a:uLnTx/>
              <a:uFillTx/>
              <a:latin typeface="Arial" panose="020B0604020202020204" pitchFamily="34" charset="0"/>
              <a:ea typeface="BIZ UDPゴシック" panose="020B0400000000000000" pitchFamily="50" charset="-128"/>
              <a:cs typeface="+mn-cs"/>
            </a:endParaRPr>
          </a:p>
        </p:txBody>
      </p:sp>
    </p:spTree>
    <p:extLst>
      <p:ext uri="{BB962C8B-B14F-4D97-AF65-F5344CB8AC3E}">
        <p14:creationId xmlns:p14="http://schemas.microsoft.com/office/powerpoint/2010/main" val="796131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50" charset="-128"/>
              </a:defRPr>
            </a:lvl1pPr>
            <a:lvl2pPr marL="742950" indent="-285750">
              <a:spcBef>
                <a:spcPct val="30000"/>
              </a:spcBef>
              <a:defRPr kumimoji="1" sz="1200">
                <a:solidFill>
                  <a:schemeClr val="tx1"/>
                </a:solidFill>
                <a:latin typeface="Arial" panose="020B0604020202020204" pitchFamily="34" charset="0"/>
                <a:ea typeface="ＭＳ Ｐゴシック" panose="020B0600070205080204" pitchFamily="50"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50"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50"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7596A294-9F34-4F61-8758-0E56428FD6A2}" type="slidenum">
              <a:rPr kumimoji="1" lang="en-US" altLang="ja-JP" sz="1200" b="0" i="0" u="none" strike="noStrike" kern="1200" cap="none" spc="0" normalizeH="0" baseline="0" noProof="0" smtClean="0">
                <a:ln>
                  <a:noFill/>
                </a:ln>
                <a:solidFill>
                  <a:prstClr val="black"/>
                </a:solidFill>
                <a:effectLst/>
                <a:uLnTx/>
                <a:uFillTx/>
                <a:latin typeface="Arial" panose="020B0604020202020204" pitchFamily="34" charset="0"/>
                <a:ea typeface="BIZ UDPゴシック" panose="020B0400000000000000" pitchFamily="50"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19</a:t>
            </a:fld>
            <a:endParaRPr kumimoji="1" lang="en-US" altLang="ja-JP" sz="1200" b="0" i="0" u="none" strike="noStrike" kern="1200" cap="none" spc="0" normalizeH="0" baseline="0" noProof="0">
              <a:ln>
                <a:noFill/>
              </a:ln>
              <a:solidFill>
                <a:prstClr val="black"/>
              </a:solidFill>
              <a:effectLst/>
              <a:uLnTx/>
              <a:uFillTx/>
              <a:latin typeface="Arial" panose="020B0604020202020204" pitchFamily="34" charset="0"/>
              <a:ea typeface="BIZ UDPゴシック" panose="020B0400000000000000" pitchFamily="50" charset="-128"/>
              <a:cs typeface="+mn-cs"/>
            </a:endParaRPr>
          </a:p>
        </p:txBody>
      </p:sp>
      <p:sp>
        <p:nvSpPr>
          <p:cNvPr id="69635" name="Rectangle 2"/>
          <p:cNvSpPr>
            <a:spLocks noGrp="1" noRot="1" noChangeAspect="1" noChangeArrowheads="1" noTextEdit="1"/>
          </p:cNvSpPr>
          <p:nvPr>
            <p:ph type="sldImg"/>
          </p:nvPr>
        </p:nvSpPr>
        <p:spPr>
          <a:xfrm>
            <a:off x="381000" y="685800"/>
            <a:ext cx="6096000" cy="3429000"/>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600"/>
              <a:t>Topic:</a:t>
            </a:r>
            <a:r>
              <a:rPr lang="ja-JP" altLang="en-US"/>
              <a:t>センシティブデータ</a:t>
            </a:r>
            <a:endParaRPr kumimoji="1" lang="ja-JP" altLang="en-US" sz="1600"/>
          </a:p>
          <a:p>
            <a:endParaRPr lang="en-US" altLang="ja-JP" sz="1200" b="0" i="0" u="none" strike="noStrike">
              <a:solidFill>
                <a:srgbClr val="000000"/>
              </a:solidFill>
              <a:effectLst/>
              <a:latin typeface="游ゴシック" panose="020B0400000000000000" pitchFamily="50" charset="-128"/>
              <a:ea typeface="游ゴシック" panose="020B0400000000000000" pitchFamily="50" charset="-128"/>
            </a:endParaRPr>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```text</a:t>
            </a:r>
          </a:p>
          <a:p>
            <a:r>
              <a:rPr kumimoji="1" lang="ja-JP" altLang="en-US"/>
              <a:t>センシティブデータは、その性質から、不適切な管理・使用方法により、自分以外の誰かが不利益を蒙る可能性がある点も意識しておいてください。
センシティブデータを取り扱う場合、最も安全な方法は、センシティブデータに該当するデータを集めないことです。不要な情報を管理することによるリスクを十分に意識しましょう。
研究内容がセンシティブデータを含んでしまう場合は、センシティブデータの対象者に対して「データがどのように使われるのか」について十分な説明を行う必要があります。その上で、データは情報の匿名化や暗号化等を行い、厳重に管理した上で、公開の可否や範囲を慎重に検討する必要があります。
当然ながら、情報漏えい等を防止するためセキュリティ対策の徹底も不可欠です。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a:t>
            </a:r>
            <a:endParaRPr kumimoji="1" lang="en-US" altLang="ja-JP" sz="12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a:p>
          <a:p>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```description</a:t>
            </a:r>
          </a:p>
          <a:p>
            <a:r>
              <a:rPr kumimoji="1" lang="ja-JP" altLang="en-US"/>
              <a:t>センシティブデータは、その性質から、不適切な管理・使用方法により、自分以外の誰かが不利益を蒙る可能性がある点も意識しておいてください。
センシティブデータを取り扱う場合、最も安全な方法は、センシティブデータに該当するデータを集めないことです。不要な情報を管理することによるリスクを十分に意識しましょう。
研究内容がセンシティブデータを含んでしまう場合は、センシティブデータの対象者に対して「データがどのように使われるのか」について十分な説明を行う必要があります。その上で、データは情報の匿名化や暗号化等を行い、厳重に管理した上で、公開の可否や範囲を慎重に検討する必要があります。
当然ながら、情報漏えい等を防止するためセキュリティ対策の徹底も不可欠です。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a:solidFill>
                  <a:srgbClr val="000000"/>
                </a:solidFill>
                <a:effectLst/>
                <a:latin typeface="游ゴシック" panose="020B0400000000000000" pitchFamily="50" charset="-128"/>
                <a:ea typeface="游ゴシック" panose="020B0400000000000000" pitchFamily="50" charset="-128"/>
              </a:rPr>
              <a:t>```</a:t>
            </a:r>
            <a:endParaRPr kumimoji="1" lang="en-US" altLang="ja-JP"/>
          </a:p>
        </p:txBody>
      </p:sp>
    </p:spTree>
    <p:extLst>
      <p:ext uri="{BB962C8B-B14F-4D97-AF65-F5344CB8AC3E}">
        <p14:creationId xmlns:p14="http://schemas.microsoft.com/office/powerpoint/2010/main" val="591402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800"/>
              <a:t>Topic:</a:t>
            </a:r>
            <a:r>
              <a:rPr kumimoji="1" lang="ja-JP" altLang="en-US" sz="1800"/>
              <a:t>センシティブデータ</a:t>
            </a:r>
          </a:p>
          <a:p>
            <a:endParaRPr kumimoji="1" lang="en-US" altLang="ja-JP" sz="1800"/>
          </a:p>
          <a:p>
            <a:r>
              <a:rPr lang="en-US" altLang="ja-JP" sz="1800" u="none" strike="noStrike">
                <a:solidFill>
                  <a:srgbClr val="000000"/>
                </a:solidFill>
                <a:effectLst/>
              </a:rPr>
              <a:t>```text</a:t>
            </a:r>
          </a:p>
          <a:p>
            <a:r>
              <a:rPr lang="ja-JP" altLang="en-US" sz="1800"/>
              <a:t>知的財産的な価値がある研究データの場合、機関として戦略的に非公開を選択する必要があります。</a:t>
            </a:r>
            <a:endParaRPr lang="en-US" altLang="ja-JP" sz="1800"/>
          </a:p>
          <a:p>
            <a:r>
              <a:rPr lang="ja-JP" altLang="en-US" sz="1800"/>
              <a:t>機関の知財、及び、データ保存等に関するポリシーの確認や、知財の担当部署への照会などが必要です。</a:t>
            </a:r>
            <a:endParaRPr lang="en-US" altLang="ja-JP" sz="1800"/>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800"/>
              <a:t>また、複数の関係者が知的財産権を保持していたり、秘匿義務がある場合は、データ共有者間での取り決めに沿って、非公開にする必要があります。この場合には、データ共有者の所属機関のポリシーや、共有者間での取り決めの確認が必要です。</a:t>
            </a:r>
          </a:p>
          <a:p>
            <a:r>
              <a:rPr lang="en-US" altLang="ja-JP" sz="1800" u="none" strike="noStrike">
                <a:solidFill>
                  <a:srgbClr val="000000"/>
                </a:solidFill>
                <a:effectLst/>
              </a:rPr>
              <a:t>```</a:t>
            </a:r>
          </a:p>
          <a:p>
            <a:endParaRPr kumimoji="1" lang="en-US" altLang="ja-JP" sz="1800" u="none" strike="noStrike">
              <a:solidFill>
                <a:srgbClr val="000000"/>
              </a:solidFill>
              <a:effectLst/>
            </a:endParaRPr>
          </a:p>
          <a:p>
            <a:r>
              <a:rPr lang="en-US" altLang="ja-JP" sz="1800" u="none" strike="noStrike">
                <a:solidFill>
                  <a:srgbClr val="000000"/>
                </a:solidFill>
                <a:effectLst/>
              </a:rPr>
              <a:t>```description</a:t>
            </a:r>
          </a:p>
          <a:p>
            <a:r>
              <a:rPr lang="ja-JP" altLang="en-US" sz="1800"/>
              <a:t>知的財産的な価値がある研究データの場合、機関として戦略的に非公開を選択する必要があります。</a:t>
            </a:r>
            <a:endParaRPr lang="en-US" altLang="ja-JP" sz="1800"/>
          </a:p>
          <a:p>
            <a:r>
              <a:rPr lang="ja-JP" altLang="en-US" sz="1800"/>
              <a:t>機関の知財及びデータ保存等に関するポリシーの確認や、知財担当部署への照会などが必要です。</a:t>
            </a:r>
            <a:endParaRPr lang="en-US" altLang="ja-JP" sz="1800"/>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800"/>
              <a:t>また、複数の関係者が知的財産権を保持していたり、秘匿義務がある場合は、データ共有者間での取り決めに沿って、非公開にする必要があります。この場合には、データ共有者の所属機関のポリシーや共有者間での取り決めの確認が必要です。</a:t>
            </a:r>
            <a:endParaRPr lang="en-US" altLang="ja-JP" sz="1800"/>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1800">
              <a:latin typeface="BIZ UDPGothic" panose="020B0400000000000000" pitchFamily="34" charset="-128"/>
              <a:ea typeface="BIZ UDPGothic" panose="020B0400000000000000" pitchFamily="34"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800">
                <a:latin typeface="BIZ UDPGothic" panose="020B0400000000000000" pitchFamily="34" charset="-128"/>
                <a:ea typeface="BIZ UDPGothic" panose="020B0400000000000000" pitchFamily="34" charset="-128"/>
              </a:rPr>
              <a:t>吉田</a:t>
            </a:r>
            <a:r>
              <a:rPr lang="en-US" altLang="ja-JP" sz="1800">
                <a:latin typeface="BIZ UDPGothic" panose="020B0400000000000000" pitchFamily="34" charset="-128"/>
                <a:ea typeface="BIZ UDPGothic" panose="020B0400000000000000" pitchFamily="34" charset="-128"/>
              </a:rPr>
              <a:t>et al.</a:t>
            </a:r>
            <a:r>
              <a:rPr lang="ja-JP" altLang="en-US" sz="1800">
                <a:latin typeface="BIZ UDPGothic" panose="020B0400000000000000" pitchFamily="34" charset="-128"/>
                <a:ea typeface="BIZ UDPGothic" panose="020B0400000000000000" pitchFamily="34" charset="-128"/>
              </a:rPr>
              <a:t>（</a:t>
            </a:r>
            <a:r>
              <a:rPr lang="en-US" altLang="ja-JP" sz="1800">
                <a:latin typeface="BIZ UDPGothic" panose="020B0400000000000000" pitchFamily="34" charset="-128"/>
                <a:ea typeface="BIZ UDPGothic" panose="020B0400000000000000" pitchFamily="34" charset="-128"/>
              </a:rPr>
              <a:t>2018, 08, 31</a:t>
            </a:r>
            <a:r>
              <a:rPr lang="ja-JP" altLang="en-US" sz="1800">
                <a:latin typeface="BIZ UDPGothic" panose="020B0400000000000000" pitchFamily="34" charset="-128"/>
                <a:ea typeface="BIZ UDPGothic" panose="020B0400000000000000" pitchFamily="34" charset="-128"/>
              </a:rPr>
              <a:t>）「研究データ管理サービスの設計と実践</a:t>
            </a:r>
            <a:r>
              <a:rPr lang="en-US" altLang="ja-JP" sz="1800">
                <a:latin typeface="BIZ UDPGothic" panose="020B0400000000000000" pitchFamily="34" charset="-128"/>
                <a:ea typeface="BIZ UDPGothic" panose="020B0400000000000000" pitchFamily="34" charset="-128"/>
              </a:rPr>
              <a:t>_</a:t>
            </a:r>
            <a:r>
              <a:rPr lang="ja-JP" altLang="en-US" sz="1800">
                <a:latin typeface="BIZ UDPGothic" panose="020B0400000000000000" pitchFamily="34" charset="-128"/>
                <a:ea typeface="BIZ UDPGothic" panose="020B0400000000000000" pitchFamily="34" charset="-128"/>
              </a:rPr>
              <a:t>第</a:t>
            </a:r>
            <a:r>
              <a:rPr lang="en-US" altLang="ja-JP" sz="1800">
                <a:latin typeface="BIZ UDPGothic" panose="020B0400000000000000" pitchFamily="34" charset="-128"/>
                <a:ea typeface="BIZ UDPGothic" panose="020B0400000000000000" pitchFamily="34" charset="-128"/>
              </a:rPr>
              <a:t>5</a:t>
            </a:r>
            <a:r>
              <a:rPr lang="ja-JP" altLang="en-US" sz="1800">
                <a:latin typeface="BIZ UDPGothic" panose="020B0400000000000000" pitchFamily="34" charset="-128"/>
                <a:ea typeface="BIZ UDPGothic" panose="020B0400000000000000" pitchFamily="34" charset="-128"/>
              </a:rPr>
              <a:t>章：研究後の支援 」 </a:t>
            </a:r>
            <a:r>
              <a:rPr lang="en-US" altLang="ja-JP" sz="1800">
                <a:latin typeface="BIZ UDPGothic" panose="020B0400000000000000" pitchFamily="34" charset="-128"/>
                <a:ea typeface="BIZ UDPGothic" panose="020B0400000000000000" pitchFamily="34" charset="-128"/>
              </a:rPr>
              <a:t>『 </a:t>
            </a:r>
            <a:r>
              <a:rPr lang="ja-JP" altLang="en-US" sz="1800">
                <a:latin typeface="BIZ UDPGothic" panose="020B0400000000000000" pitchFamily="34" charset="-128"/>
                <a:ea typeface="BIZ UDPGothic" panose="020B0400000000000000" pitchFamily="34" charset="-128"/>
              </a:rPr>
              <a:t>教材「研究データ管理サービスの設計と実践」</a:t>
            </a:r>
            <a:r>
              <a:rPr lang="en-US" altLang="ja-JP" sz="1800">
                <a:latin typeface="BIZ UDPGothic" panose="020B0400000000000000" pitchFamily="34" charset="-128"/>
                <a:ea typeface="BIZ UDPGothic" panose="020B0400000000000000" pitchFamily="34" charset="-128"/>
              </a:rPr>
              <a:t>』, p.5. </a:t>
            </a:r>
            <a:r>
              <a:rPr lang="ja-JP" altLang="en-US" sz="1800">
                <a:latin typeface="BIZ UDPGothic" panose="020B0400000000000000" pitchFamily="34" charset="-128"/>
                <a:ea typeface="BIZ UDPGothic" panose="020B0400000000000000" pitchFamily="34" charset="-128"/>
              </a:rPr>
              <a:t>オープンアクセスリポジトリ推進協会（</a:t>
            </a:r>
            <a:r>
              <a:rPr lang="es-ES" altLang="ja-JP" sz="1800">
                <a:latin typeface="BIZ UDPGothic" panose="020B0400000000000000" pitchFamily="34" charset="-128"/>
                <a:ea typeface="BIZ UDPGothic" panose="020B0400000000000000" pitchFamily="34" charset="-128"/>
              </a:rPr>
              <a:t>JPCOAR</a:t>
            </a:r>
            <a:r>
              <a:rPr lang="ja-JP" altLang="es-ES" sz="1800">
                <a:latin typeface="BIZ UDPGothic" panose="020B0400000000000000" pitchFamily="34" charset="-128"/>
                <a:ea typeface="BIZ UDPGothic" panose="020B0400000000000000" pitchFamily="34" charset="-128"/>
              </a:rPr>
              <a:t>）</a:t>
            </a:r>
            <a:r>
              <a:rPr lang="ja-JP" altLang="en-US" sz="1800">
                <a:latin typeface="BIZ UDPGothic" panose="020B0400000000000000" pitchFamily="34" charset="-128"/>
                <a:ea typeface="BIZ UDPGothic" panose="020B0400000000000000" pitchFamily="34" charset="-128"/>
              </a:rPr>
              <a:t>研究データ作業部会</a:t>
            </a:r>
            <a:r>
              <a:rPr lang="en-US" altLang="ja-JP" sz="1800">
                <a:latin typeface="BIZ UDPGothic" panose="020B0400000000000000" pitchFamily="34" charset="-128"/>
                <a:ea typeface="BIZ UDPGothic" panose="020B0400000000000000" pitchFamily="34" charset="-128"/>
              </a:rPr>
              <a:t>. </a:t>
            </a:r>
            <a:r>
              <a:rPr lang="es-ES" altLang="ja-JP" sz="1800">
                <a:latin typeface="BIZ UDPGothic" panose="020B0400000000000000" pitchFamily="34" charset="-128"/>
                <a:ea typeface="BIZ UDPGothic" panose="020B0400000000000000" pitchFamily="34" charset="-128"/>
                <a:hlinkClick r:id="rId3"/>
              </a:rPr>
              <a:t>https://jpcoar.repo.nii.ac.jp/records/128</a:t>
            </a:r>
            <a:r>
              <a:rPr lang="es-ES" altLang="ja-JP" sz="1800">
                <a:latin typeface="BIZ UDPGothic" panose="020B0400000000000000" pitchFamily="34" charset="-128"/>
                <a:ea typeface="BIZ UDPGothic" panose="020B0400000000000000" pitchFamily="34" charset="-128"/>
              </a:rPr>
              <a:t> </a:t>
            </a:r>
            <a:endParaRPr lang="ja-JP" altLang="en-US" sz="1800">
              <a:latin typeface="BIZ UDPGothic" panose="020B0400000000000000" pitchFamily="34" charset="-128"/>
              <a:ea typeface="BIZ UDPGothic" panose="020B0400000000000000" pitchFamily="34"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1800"/>
          </a:p>
          <a:p>
            <a:pPr marL="0" marR="0" lvl="0" indent="0" algn="l" defTabSz="685800" rtl="0" eaLnBrk="1" fontAlgn="auto" latinLnBrk="0" hangingPunct="1">
              <a:lnSpc>
                <a:spcPct val="100000"/>
              </a:lnSpc>
              <a:spcBef>
                <a:spcPts val="0"/>
              </a:spcBef>
              <a:spcAft>
                <a:spcPts val="0"/>
              </a:spcAft>
              <a:buClrTx/>
              <a:buSzTx/>
              <a:buFontTx/>
              <a:buNone/>
              <a:tabLst/>
              <a:defRPr/>
            </a:pPr>
            <a:endParaRPr lang="ja-JP" altLang="en-US" sz="1800"/>
          </a:p>
          <a:p>
            <a:r>
              <a:rPr lang="en-US" altLang="ja-JP" sz="1800" u="none" strike="noStrike">
                <a:solidFill>
                  <a:srgbClr val="000000"/>
                </a:solidFill>
                <a:effectLst/>
              </a:rPr>
              <a:t>```</a:t>
            </a:r>
          </a:p>
          <a:p>
            <a:endParaRPr lang="en-US" altLang="ja-JP" sz="1800" u="none" strike="noStrike" baseline="0">
              <a:solidFill>
                <a:srgbClr val="000000"/>
              </a:solidFill>
            </a:endParaRPr>
          </a:p>
          <a:p>
            <a:endParaRPr lang="en-US" altLang="ja-JP" sz="1800" u="none" strike="noStrike" baseline="0">
              <a:solidFill>
                <a:srgbClr val="000000"/>
              </a:solidFill>
            </a:endParaRPr>
          </a:p>
        </p:txBody>
      </p:sp>
      <p:sp>
        <p:nvSpPr>
          <p:cNvPr id="4" name="スライド番号プレースホルダー 3"/>
          <p:cNvSpPr>
            <a:spLocks noGrp="1"/>
          </p:cNvSpPr>
          <p:nvPr>
            <p:ph type="sldNum" sz="quarter" idx="5"/>
          </p:nvPr>
        </p:nvSpPr>
        <p:spPr/>
        <p:txBody>
          <a:bodyPr/>
          <a:lstStyle/>
          <a:p>
            <a:fld id="{6A6BFE8D-D425-4D90-8B88-4AA40D7F377B}" type="slidenum">
              <a:rPr kumimoji="1" lang="ja-JP" altLang="en-US" smtClean="0"/>
              <a:t>20</a:t>
            </a:fld>
            <a:endParaRPr kumimoji="1" lang="ja-JP" altLang="en-US"/>
          </a:p>
        </p:txBody>
      </p:sp>
    </p:spTree>
    <p:extLst>
      <p:ext uri="{BB962C8B-B14F-4D97-AF65-F5344CB8AC3E}">
        <p14:creationId xmlns:p14="http://schemas.microsoft.com/office/powerpoint/2010/main" val="2629850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200"/>
              <a:t>Topic:</a:t>
            </a:r>
            <a:r>
              <a:rPr kumimoji="1" lang="ja-JP" altLang="en-US" sz="1200"/>
              <a:t>センシティブデータ</a:t>
            </a:r>
          </a:p>
          <a:p>
            <a:endParaRPr kumimoji="1" lang="en-US" altLang="ja-JP" sz="1200"/>
          </a:p>
          <a:p>
            <a:r>
              <a:rPr lang="en-US" altLang="ja-JP" sz="1200" u="none" strike="noStrike">
                <a:solidFill>
                  <a:srgbClr val="000000"/>
                </a:solidFill>
                <a:effectLst/>
              </a:rPr>
              <a:t>```text</a:t>
            </a:r>
          </a:p>
          <a:p>
            <a:r>
              <a:rPr kumimoji="1" lang="ja-JP" altLang="ja-JP" sz="1200" kern="1200">
                <a:solidFill>
                  <a:schemeClr val="tx1"/>
                </a:solidFill>
                <a:effectLst/>
                <a:cs typeface="+mn-cs"/>
              </a:rPr>
              <a:t>日本では、著作権は著作権法に</a:t>
            </a:r>
            <a:r>
              <a:rPr kumimoji="1" lang="ja-JP" altLang="en-US" sz="1200" kern="1200">
                <a:solidFill>
                  <a:schemeClr val="tx1"/>
                </a:solidFill>
                <a:effectLst/>
                <a:cs typeface="+mn-cs"/>
              </a:rPr>
              <a:t>おいて、</a:t>
            </a:r>
            <a:r>
              <a:rPr kumimoji="1" lang="ja-JP" altLang="ja-JP" sz="1200" kern="1200">
                <a:solidFill>
                  <a:schemeClr val="tx1"/>
                </a:solidFill>
                <a:effectLst/>
                <a:cs typeface="+mn-cs"/>
              </a:rPr>
              <a:t>「思想又は感情を創作的に表現したものであって、文芸、学術、美術又は音楽の範囲に属するもの」と定義されます。研究データについては、判例において、データ自体は、集積行為に多額のコストをかけても、著作権法の保護対象にはならない</a:t>
            </a:r>
            <a:r>
              <a:rPr kumimoji="1" lang="ja-JP" altLang="en-US" sz="1200" kern="1200">
                <a:solidFill>
                  <a:schemeClr val="tx1"/>
                </a:solidFill>
                <a:effectLst/>
                <a:cs typeface="+mn-cs"/>
              </a:rPr>
              <a:t>、</a:t>
            </a:r>
            <a:r>
              <a:rPr kumimoji="1" lang="ja-JP" altLang="ja-JP" sz="1200" kern="1200">
                <a:solidFill>
                  <a:schemeClr val="tx1"/>
                </a:solidFill>
                <a:effectLst/>
                <a:cs typeface="+mn-cs"/>
              </a:rPr>
              <a:t>とされており、単なる客観的事実やデータは、著作物とは見なされません。</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但し、一定の考え方のもとにデータを整理・分析した場合には</a:t>
            </a:r>
            <a:r>
              <a:rPr kumimoji="1" lang="ja-JP" altLang="en-US" sz="1200" kern="1200">
                <a:solidFill>
                  <a:schemeClr val="tx1"/>
                </a:solidFill>
                <a:effectLst/>
                <a:cs typeface="+mn-cs"/>
              </a:rPr>
              <a:t>、</a:t>
            </a:r>
            <a:r>
              <a:rPr kumimoji="1" lang="ja-JP" altLang="ja-JP" sz="1200" kern="1200">
                <a:solidFill>
                  <a:schemeClr val="tx1"/>
                </a:solidFill>
                <a:effectLst/>
                <a:cs typeface="+mn-cs"/>
              </a:rPr>
              <a:t>「創作性」が認められる場合もあります。例えば、地図やデータベースの著作物は、これに該当します。</a:t>
            </a:r>
          </a:p>
          <a:p>
            <a:r>
              <a:rPr lang="en-US" altLang="ja-JP" sz="1200" u="none" strike="noStrike">
                <a:solidFill>
                  <a:srgbClr val="000000"/>
                </a:solidFill>
                <a:effectLst/>
              </a:rPr>
              <a:t>```</a:t>
            </a:r>
          </a:p>
          <a:p>
            <a:endParaRPr kumimoji="1" lang="en-US" altLang="ja-JP" sz="1200" u="none" strike="noStrike">
              <a:solidFill>
                <a:srgbClr val="000000"/>
              </a:solidFill>
              <a:effectLst/>
            </a:endParaRPr>
          </a:p>
          <a:p>
            <a:r>
              <a:rPr lang="en-US" altLang="ja-JP" sz="1200" u="none" strike="noStrike">
                <a:solidFill>
                  <a:srgbClr val="000000"/>
                </a:solidFill>
                <a:effectLst/>
              </a:rPr>
              <a:t>```description</a:t>
            </a:r>
          </a:p>
          <a:p>
            <a:r>
              <a:rPr kumimoji="1" lang="ja-JP" altLang="ja-JP" sz="1200" kern="1200">
                <a:solidFill>
                  <a:schemeClr val="tx1"/>
                </a:solidFill>
                <a:effectLst/>
                <a:cs typeface="+mn-cs"/>
              </a:rPr>
              <a:t>日本では、著作権は著作権法により「思想又は感情を創作的に表現したものであって、文芸、学術、美術又は音楽の範囲に属するもの」と定義されます。研究データについては、判例において、データ自体は、集積行為に多額のコストをかけても、著作権法の保護対象にはならないとされており、単なる客観的事実やデータは、著作物とは見なされません。</a:t>
            </a:r>
            <a:endParaRPr kumimoji="1" lang="en-US" altLang="ja-JP" sz="1200" kern="1200">
              <a:solidFill>
                <a:schemeClr val="tx1"/>
              </a:solidFill>
              <a:effectLst/>
              <a:cs typeface="+mn-cs"/>
            </a:endParaRPr>
          </a:p>
          <a:p>
            <a:r>
              <a:rPr kumimoji="1" lang="ja-JP" altLang="ja-JP" sz="1200" kern="1200">
                <a:solidFill>
                  <a:schemeClr val="tx1"/>
                </a:solidFill>
                <a:effectLst/>
                <a:cs typeface="+mn-cs"/>
              </a:rPr>
              <a:t>但し、一定の考え方のもとにデータを整理・分析した場合には「創作性」が認められる場合もあります。例えば、地図やデータベースの著作物は、これに該当します。</a:t>
            </a:r>
            <a:endParaRPr kumimoji="1" lang="en-US" altLang="ja-JP" sz="1200" kern="1200">
              <a:solidFill>
                <a:schemeClr val="tx1"/>
              </a:solidFill>
              <a:effectLst/>
              <a:cs typeface="+mn-cs"/>
            </a:endParaRPr>
          </a:p>
          <a:p>
            <a:endParaRPr kumimoji="1" lang="en-US" altLang="ja-JP" sz="1200" kern="1200">
              <a:solidFill>
                <a:schemeClr val="tx1"/>
              </a:solidFill>
              <a:effectLst/>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a:latin typeface="BIZ UDPGothic" panose="020B0400000000000000" pitchFamily="34" charset="-128"/>
                <a:ea typeface="BIZ UDPGothic" panose="020B0400000000000000" pitchFamily="34" charset="-128"/>
              </a:rPr>
              <a:t>JPCOAR, 『</a:t>
            </a:r>
            <a:r>
              <a:rPr lang="ja-JP" altLang="en-US" sz="1200">
                <a:latin typeface="BIZ UDPGothic" panose="020B0400000000000000" pitchFamily="34" charset="-128"/>
                <a:ea typeface="BIZ UDPGothic" panose="020B0400000000000000" pitchFamily="34" charset="-128"/>
              </a:rPr>
              <a:t>研究データ管理サービスの設計と実践</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第２版 第５章 研究前の支援</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3"/>
              </a:rPr>
              <a:t>https://jpcoar.repo.nii.ac.jp/records/128</a:t>
            </a:r>
            <a:endParaRPr kumimoji="1" lang="en-US" altLang="ja-JP" sz="1200" kern="1200">
              <a:solidFill>
                <a:schemeClr val="tx1"/>
              </a:solidFill>
              <a:effectLst/>
              <a:cs typeface="+mn-cs"/>
            </a:endParaRPr>
          </a:p>
          <a:p>
            <a:endParaRPr kumimoji="1" lang="ja-JP" altLang="ja-JP" sz="1200" kern="1200">
              <a:solidFill>
                <a:schemeClr val="tx1"/>
              </a:solidFill>
              <a:effectLst/>
              <a:cs typeface="+mn-cs"/>
            </a:endParaRPr>
          </a:p>
          <a:p>
            <a:r>
              <a:rPr lang="en-US" altLang="ja-JP" sz="1200" u="none" strike="noStrike">
                <a:solidFill>
                  <a:srgbClr val="000000"/>
                </a:solidFill>
                <a:effectLst/>
              </a:rPr>
              <a:t>```</a:t>
            </a:r>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A533E8-CEFB-4333-8701-ECD923891AD4}" type="slidenum">
              <a:rPr kumimoji="1" lang="ja-JP" altLang="en-US" sz="1200" u="none" strike="noStrike" kern="1200" cap="none" spc="0" normalizeH="0" baseline="0" noProof="0" smtClean="0">
                <a:ln>
                  <a:noFill/>
                </a:ln>
                <a:solidFill>
                  <a:prstClr val="black"/>
                </a:solidFill>
                <a:effectLst/>
                <a:uLnTx/>
                <a:uFillTx/>
                <a:latin typeface="BIZ UDPGothic" panose="020B0400000000000000"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1" lang="ja-JP" altLang="en-US" sz="1200" u="none" strike="noStrike" kern="1200" cap="none" spc="0" normalizeH="0" baseline="0" noProof="0">
              <a:ln>
                <a:noFill/>
              </a:ln>
              <a:solidFill>
                <a:prstClr val="black"/>
              </a:solidFill>
              <a:effectLst/>
              <a:uLnTx/>
              <a:uFillTx/>
              <a:latin typeface="BIZ UDPGothic" panose="020B0400000000000000" pitchFamily="34" charset="-128"/>
              <a:cs typeface="+mn-cs"/>
            </a:endParaRPr>
          </a:p>
        </p:txBody>
      </p:sp>
    </p:spTree>
    <p:extLst>
      <p:ext uri="{BB962C8B-B14F-4D97-AF65-F5344CB8AC3E}">
        <p14:creationId xmlns:p14="http://schemas.microsoft.com/office/powerpoint/2010/main" val="19688811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a:t>Topic:</a:t>
            </a:r>
            <a:r>
              <a:rPr kumimoji="1" lang="ja-JP" altLang="en-US" sz="900"/>
              <a:t>センシティブデータ</a:t>
            </a:r>
          </a:p>
          <a:p>
            <a:endParaRPr kumimoji="1" lang="en-US" altLang="ja-JP" sz="900"/>
          </a:p>
          <a:p>
            <a:r>
              <a:rPr lang="en-US" altLang="ja-JP" sz="900" u="none" strike="noStrike">
                <a:solidFill>
                  <a:srgbClr val="000000"/>
                </a:solidFill>
                <a:effectLst/>
              </a:rPr>
              <a:t>```text</a:t>
            </a:r>
          </a:p>
          <a:p>
            <a:r>
              <a:rPr lang="ja-JP" altLang="en-US"/>
              <a:t>昨今の </a:t>
            </a:r>
            <a:r>
              <a:rPr lang="en-US" altLang="ja-JP" sz="900"/>
              <a:t>(</a:t>
            </a:r>
            <a:r>
              <a:rPr lang="ja-JP" altLang="en-US"/>
              <a:t>個人情報</a:t>
            </a:r>
            <a:r>
              <a:rPr lang="en-US" altLang="ja-JP" sz="900"/>
              <a:t>)[kana:"</a:t>
            </a:r>
            <a:r>
              <a:rPr lang="ja-JP" altLang="en-US" sz="900"/>
              <a:t>コジンジョーホー</a:t>
            </a:r>
            <a:r>
              <a:rPr lang="en-US" altLang="ja-JP" sz="900"/>
              <a:t>"]</a:t>
            </a:r>
            <a:r>
              <a:rPr lang="ja-JP" altLang="en-US"/>
              <a:t>保護法の改正に伴い、原則データ公開を求めるオープンサイエンス時代に、研究者にとって個人情報を含むデータの取扱いは非常に重要です。</a:t>
            </a:r>
            <a:endParaRPr lang="en-US" altLang="ja-JP"/>
          </a:p>
          <a:p>
            <a:r>
              <a:rPr lang="ja-JP" altLang="en-US"/>
              <a:t>そのため、国立情報学研究所は日本学術会議と連携し、「オープンサイエンスのためのデータ管理基盤ハンドブック～学術研究者のための“個人情報”の取扱い方について～」をまとめています。</a:t>
            </a:r>
            <a:endParaRPr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900"/>
              <a:t>研究において個人情報を取り扱うに当たっては、</a:t>
            </a:r>
            <a:r>
              <a:rPr lang="en-US" altLang="ja-JP" sz="900"/>
              <a:t>(</a:t>
            </a:r>
            <a:r>
              <a:rPr lang="ja-JP" altLang="en-US" sz="1000" b="0" i="0">
                <a:solidFill>
                  <a:srgbClr val="222222"/>
                </a:solidFill>
                <a:effectLst/>
                <a:latin typeface="Open Sans" panose="020B0606030504020204" pitchFamily="34" charset="0"/>
              </a:rPr>
              <a:t>本</a:t>
            </a:r>
            <a:r>
              <a:rPr lang="en-US" altLang="ja-JP" sz="1000" b="0" i="0">
                <a:solidFill>
                  <a:srgbClr val="222222"/>
                </a:solidFill>
                <a:effectLst/>
                <a:latin typeface="Open Sans" panose="020B0606030504020204" pitchFamily="34" charset="0"/>
              </a:rPr>
              <a:t>)[kana:"</a:t>
            </a:r>
            <a:r>
              <a:rPr lang="ja-JP" altLang="en-US" sz="1000" b="0" i="0">
                <a:solidFill>
                  <a:srgbClr val="222222"/>
                </a:solidFill>
                <a:effectLst/>
                <a:latin typeface="Open Sans" panose="020B0606030504020204" pitchFamily="34" charset="0"/>
              </a:rPr>
              <a:t>ホ</a:t>
            </a:r>
            <a:r>
              <a:rPr lang="en-US" altLang="ja-JP" sz="1000"/>
              <a:t>'</a:t>
            </a:r>
            <a:r>
              <a:rPr lang="ja-JP" altLang="en-US" sz="1000" b="0" i="0">
                <a:solidFill>
                  <a:srgbClr val="222222"/>
                </a:solidFill>
                <a:effectLst/>
                <a:latin typeface="Open Sans" panose="020B0606030504020204" pitchFamily="34" charset="0"/>
              </a:rPr>
              <a:t>ン</a:t>
            </a:r>
            <a:r>
              <a:rPr lang="en-US" altLang="ja-JP" sz="1000" b="0" i="0">
                <a:solidFill>
                  <a:srgbClr val="222222"/>
                </a:solidFill>
                <a:effectLst/>
                <a:latin typeface="Open Sans" panose="020B0606030504020204" pitchFamily="34" charset="0"/>
              </a:rPr>
              <a:t>"]</a:t>
            </a:r>
            <a:r>
              <a:rPr lang="ja-JP" altLang="en-US" sz="900"/>
              <a:t>ハンドブックに加えて、</a:t>
            </a:r>
            <a:r>
              <a:rPr lang="ja-JP" altLang="en-US"/>
              <a:t> </a:t>
            </a:r>
            <a:r>
              <a:rPr lang="en-US" altLang="ja-JP" sz="900"/>
              <a:t>(</a:t>
            </a:r>
            <a:r>
              <a:rPr lang="ja-JP" altLang="en-US"/>
              <a:t>個人情報</a:t>
            </a:r>
            <a:r>
              <a:rPr lang="en-US" altLang="ja-JP" sz="900"/>
              <a:t>)[kana:"</a:t>
            </a:r>
            <a:r>
              <a:rPr lang="ja-JP" altLang="en-US" sz="900"/>
              <a:t>コジンジョーホー</a:t>
            </a:r>
            <a:r>
              <a:rPr lang="en-US" altLang="ja-JP" sz="900"/>
              <a:t>"]</a:t>
            </a:r>
            <a:r>
              <a:rPr lang="ja-JP" altLang="en-US" sz="900"/>
              <a:t>保護委員会が公表している、</a:t>
            </a:r>
            <a:r>
              <a:rPr lang="en-US" altLang="ja-JP" sz="900"/>
              <a:t>(</a:t>
            </a:r>
            <a:r>
              <a:rPr lang="ja-JP" altLang="en-US" sz="900"/>
              <a:t>各</a:t>
            </a:r>
            <a:r>
              <a:rPr lang="en-US" altLang="ja-JP" sz="900"/>
              <a:t>)[kana:"</a:t>
            </a:r>
            <a:r>
              <a:rPr lang="ja-JP" altLang="en-US" sz="900"/>
              <a:t>カ</a:t>
            </a:r>
            <a:r>
              <a:rPr lang="en-US" altLang="ja-JP" sz="900"/>
              <a:t>'</a:t>
            </a:r>
            <a:r>
              <a:rPr lang="ja-JP" altLang="en-US" sz="900"/>
              <a:t>ク</a:t>
            </a:r>
            <a:r>
              <a:rPr lang="en-US" altLang="ja-JP" sz="900"/>
              <a:t>"]</a:t>
            </a:r>
            <a:r>
              <a:rPr lang="ja-JP" altLang="en-US" sz="900"/>
              <a:t>ガイドライン、</a:t>
            </a:r>
            <a:r>
              <a:rPr lang="ja-JP" altLang="en-US"/>
              <a:t> </a:t>
            </a:r>
            <a:r>
              <a:rPr lang="en-US" altLang="ja-JP" sz="900"/>
              <a:t>(</a:t>
            </a:r>
            <a:r>
              <a:rPr lang="en-US" altLang="ja-JP" sz="900" err="1"/>
              <a:t>QandA</a:t>
            </a:r>
            <a:r>
              <a:rPr lang="en-US" altLang="ja-JP" sz="900"/>
              <a:t>)[kana:"</a:t>
            </a:r>
            <a:r>
              <a:rPr lang="ja-JP" altLang="en-US" sz="900"/>
              <a:t>キューア</a:t>
            </a:r>
            <a:r>
              <a:rPr lang="en-US" altLang="ja-JP" sz="900"/>
              <a:t>'</a:t>
            </a:r>
            <a:r>
              <a:rPr lang="ja-JP" altLang="en-US" sz="900"/>
              <a:t>ンドエ</a:t>
            </a:r>
            <a:r>
              <a:rPr lang="en-US" altLang="ja-JP" sz="900"/>
              <a:t>'</a:t>
            </a:r>
            <a:r>
              <a:rPr lang="ja-JP" altLang="en-US" sz="900"/>
              <a:t>ー</a:t>
            </a:r>
            <a:r>
              <a:rPr lang="en-US" altLang="ja-JP" sz="900"/>
              <a:t>"]</a:t>
            </a:r>
            <a:r>
              <a:rPr lang="ja-JP" altLang="en-US" sz="900"/>
              <a:t>、及び、事務対応ガイド等、</a:t>
            </a:r>
            <a:r>
              <a:rPr lang="en-US" altLang="ja-JP" sz="1000" b="0" i="0">
                <a:solidFill>
                  <a:srgbClr val="222222"/>
                </a:solidFill>
                <a:effectLst/>
                <a:latin typeface="Open Sans" panose="020B0606030504020204" pitchFamily="34" charset="0"/>
              </a:rPr>
              <a:t>(</a:t>
            </a:r>
            <a:r>
              <a:rPr lang="ja-JP" altLang="en-US" sz="1000" b="0" i="0">
                <a:solidFill>
                  <a:srgbClr val="222222"/>
                </a:solidFill>
                <a:effectLst/>
                <a:latin typeface="Open Sans" panose="020B0606030504020204" pitchFamily="34" charset="0"/>
              </a:rPr>
              <a:t>各種</a:t>
            </a:r>
            <a:r>
              <a:rPr lang="en-US" altLang="ja-JP" sz="1000" b="0" i="0">
                <a:solidFill>
                  <a:srgbClr val="222222"/>
                </a:solidFill>
                <a:effectLst/>
                <a:latin typeface="Open Sans" panose="020B0606030504020204" pitchFamily="34" charset="0"/>
              </a:rPr>
              <a:t>)[kana:"</a:t>
            </a:r>
            <a:r>
              <a:rPr lang="ja-JP" altLang="en-US" sz="1000" b="0" i="0">
                <a:solidFill>
                  <a:srgbClr val="222222"/>
                </a:solidFill>
                <a:effectLst/>
                <a:latin typeface="Open Sans" panose="020B0606030504020204" pitchFamily="34" charset="0"/>
              </a:rPr>
              <a:t>カ</a:t>
            </a:r>
            <a:r>
              <a:rPr lang="en-US" altLang="ja-JP" sz="1000"/>
              <a:t>'</a:t>
            </a:r>
            <a:r>
              <a:rPr lang="ja-JP" altLang="en-US" sz="1000" b="0" i="0">
                <a:solidFill>
                  <a:srgbClr val="222222"/>
                </a:solidFill>
                <a:effectLst/>
                <a:latin typeface="Open Sans" panose="020B0606030504020204" pitchFamily="34" charset="0"/>
              </a:rPr>
              <a:t>クシュ</a:t>
            </a:r>
            <a:r>
              <a:rPr lang="en-US" altLang="ja-JP" sz="1000" b="0" i="0">
                <a:solidFill>
                  <a:srgbClr val="222222"/>
                </a:solidFill>
                <a:effectLst/>
                <a:latin typeface="Open Sans" panose="020B0606030504020204" pitchFamily="34" charset="0"/>
              </a:rPr>
              <a:t>"]</a:t>
            </a:r>
            <a:r>
              <a:rPr lang="ja-JP" altLang="en-US" sz="900"/>
              <a:t>資料を参考することができます。</a:t>
            </a:r>
            <a:endParaRPr lang="en-US" altLang="ja-JP"/>
          </a:p>
          <a:p>
            <a:r>
              <a:rPr lang="en-US" altLang="ja-JP" sz="900" u="none" strike="noStrike">
                <a:solidFill>
                  <a:srgbClr val="000000"/>
                </a:solidFill>
                <a:effectLst/>
              </a:rPr>
              <a:t>```</a:t>
            </a: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r>
              <a:rPr lang="ja-JP" altLang="en-US"/>
              <a:t>個人情報保護法の改正に伴い、原則データ公開を求めるオープンサイエンス時代に、研究者にとって個人情報を含むデータの取扱いは非常に重要です。</a:t>
            </a:r>
            <a:endParaRPr lang="en-US" altLang="ja-JP"/>
          </a:p>
          <a:p>
            <a:r>
              <a:rPr lang="ja-JP" altLang="en-US"/>
              <a:t>そのため、国立情報学研究所は日本学術会議と連携し、「オープンサイエンスのためのデータ管理基盤ハンドブック～学術研究者のための“個人情報”の取扱い方について～」をまとめています。</a:t>
            </a:r>
            <a:endParaRPr lang="en-US" altLang="ja-JP"/>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900"/>
              <a:t>研究において個人情報を取り扱うに当たっては、本ハンドブックに加えて、個人情報保護委員会が公表している各ガイドライン、</a:t>
            </a:r>
            <a:r>
              <a:rPr lang="en-US" altLang="ja-JP" sz="900"/>
              <a:t>Q</a:t>
            </a:r>
            <a:r>
              <a:rPr lang="ja-JP" altLang="en-US" sz="900"/>
              <a:t>＆</a:t>
            </a:r>
            <a:r>
              <a:rPr lang="en-US" altLang="ja-JP" sz="900"/>
              <a:t>A </a:t>
            </a:r>
            <a:r>
              <a:rPr lang="ja-JP" altLang="en-US" sz="900"/>
              <a:t>及び事務対応ガイド等の各種資料を参考することができます。</a:t>
            </a:r>
            <a:endParaRPr lang="en-US" altLang="ja-JP" sz="900"/>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吉田</a:t>
            </a:r>
            <a:r>
              <a:rPr lang="en-US" altLang="ja-JP" sz="900">
                <a:latin typeface="BIZ UDPGothic" panose="020B0400000000000000" pitchFamily="34" charset="-128"/>
                <a:ea typeface="BIZ UDPGothic" panose="020B0400000000000000" pitchFamily="34" charset="-128"/>
              </a:rPr>
              <a:t>et al.</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2018, 08, 31</a:t>
            </a:r>
            <a:r>
              <a:rPr lang="ja-JP" altLang="en-US" sz="900">
                <a:latin typeface="BIZ UDPGothic" panose="020B0400000000000000" pitchFamily="34" charset="-128"/>
                <a:ea typeface="BIZ UDPGothic" panose="020B0400000000000000" pitchFamily="34" charset="-128"/>
              </a:rPr>
              <a:t>）「研究データ管理サービスの設計と実践</a:t>
            </a:r>
            <a:r>
              <a:rPr lang="en-US" altLang="ja-JP" sz="900">
                <a:latin typeface="BIZ UDPGothic" panose="020B0400000000000000" pitchFamily="34" charset="-128"/>
                <a:ea typeface="BIZ UDPGothic" panose="020B0400000000000000" pitchFamily="34" charset="-128"/>
              </a:rPr>
              <a:t>_</a:t>
            </a:r>
            <a:r>
              <a:rPr lang="ja-JP" altLang="en-US" sz="900">
                <a:latin typeface="BIZ UDPGothic" panose="020B0400000000000000" pitchFamily="34" charset="-128"/>
                <a:ea typeface="BIZ UDPGothic" panose="020B0400000000000000" pitchFamily="34" charset="-128"/>
              </a:rPr>
              <a:t>第</a:t>
            </a:r>
            <a:r>
              <a:rPr lang="en-US" altLang="ja-JP" sz="900">
                <a:latin typeface="BIZ UDPGothic" panose="020B0400000000000000" pitchFamily="34" charset="-128"/>
                <a:ea typeface="BIZ UDPGothic" panose="020B0400000000000000" pitchFamily="34" charset="-128"/>
              </a:rPr>
              <a:t>3</a:t>
            </a:r>
            <a:r>
              <a:rPr lang="ja-JP" altLang="en-US" sz="900">
                <a:latin typeface="BIZ UDPGothic" panose="020B0400000000000000" pitchFamily="34" charset="-128"/>
                <a:ea typeface="BIZ UDPGothic" panose="020B0400000000000000" pitchFamily="34" charset="-128"/>
              </a:rPr>
              <a:t>章： 研究前の支援」</a:t>
            </a:r>
            <a:r>
              <a:rPr lang="en-US" altLang="ja-JP" sz="900">
                <a:latin typeface="BIZ UDPGothic" panose="020B0400000000000000" pitchFamily="34" charset="-128"/>
                <a:ea typeface="BIZ UDPGothic" panose="020B0400000000000000" pitchFamily="34" charset="-128"/>
              </a:rPr>
              <a:t> 『 </a:t>
            </a:r>
            <a:r>
              <a:rPr lang="ja-JP" altLang="en-US" sz="900">
                <a:latin typeface="BIZ UDPGothic" panose="020B0400000000000000" pitchFamily="34" charset="-128"/>
                <a:ea typeface="BIZ UDPGothic" panose="020B0400000000000000" pitchFamily="34" charset="-128"/>
              </a:rPr>
              <a:t>教材「研究データ管理サービスの設計と実践」</a:t>
            </a:r>
            <a:r>
              <a:rPr lang="en-US" altLang="ja-JP" sz="900">
                <a:latin typeface="BIZ UDPGothic" panose="020B0400000000000000" pitchFamily="34" charset="-128"/>
                <a:ea typeface="BIZ UDPGothic" panose="020B0400000000000000" pitchFamily="34" charset="-128"/>
              </a:rPr>
              <a:t>』, p.25. </a:t>
            </a:r>
            <a:r>
              <a:rPr lang="ja-JP" altLang="en-US" sz="900">
                <a:latin typeface="BIZ UDPGothic" panose="020B0400000000000000" pitchFamily="34" charset="-128"/>
                <a:ea typeface="BIZ UDPGothic" panose="020B0400000000000000" pitchFamily="34" charset="-128"/>
              </a:rPr>
              <a:t>オープンアクセスリポジトリ推進協会（</a:t>
            </a:r>
            <a:r>
              <a:rPr lang="es-ES" altLang="ja-JP" sz="900">
                <a:latin typeface="BIZ UDPGothic" panose="020B0400000000000000" pitchFamily="34" charset="-128"/>
                <a:ea typeface="BIZ UDPGothic" panose="020B0400000000000000" pitchFamily="34" charset="-128"/>
              </a:rPr>
              <a:t>JPCOAR</a:t>
            </a:r>
            <a:r>
              <a:rPr lang="ja-JP" altLang="es-ES"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研究データ作業部会</a:t>
            </a:r>
            <a:r>
              <a:rPr lang="en-US" altLang="ja-JP"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3"/>
              </a:rPr>
              <a:t>https://jpcoar.repo.nii.ac.jp/records/128</a:t>
            </a:r>
            <a:endParaRPr lang="ja-JP" altLang="en-US" sz="900">
              <a:latin typeface="BIZ UDPGothic" panose="020B0400000000000000" pitchFamily="34" charset="-128"/>
              <a:ea typeface="BIZ UDPGothic" panose="020B0400000000000000" pitchFamily="34" charset="-128"/>
            </a:endParaRPr>
          </a:p>
          <a:p>
            <a:pPr marL="171450" indent="-171450">
              <a:buFont typeface="Arial" panose="020B0604020202020204" pitchFamily="34" charset="0"/>
              <a:buChar char="•"/>
            </a:pPr>
            <a:r>
              <a:rPr lang="ja-JP" altLang="en-US" sz="900">
                <a:latin typeface="BIZ UDPGothic" panose="020B0400000000000000" pitchFamily="34" charset="-128"/>
                <a:ea typeface="BIZ UDPGothic" panose="020B0400000000000000" pitchFamily="34" charset="-128"/>
              </a:rPr>
              <a:t>オープンサイエンスのためのデータ管理基盤ハンドブックにかかる検討会（編）（</a:t>
            </a:r>
            <a:r>
              <a:rPr lang="en-US" altLang="ja-JP" sz="900">
                <a:latin typeface="BIZ UDPGothic" panose="020B0400000000000000" pitchFamily="34" charset="-128"/>
                <a:ea typeface="BIZ UDPGothic" panose="020B0400000000000000" pitchFamily="34" charset="-128"/>
              </a:rPr>
              <a:t>2022, 07, 27</a:t>
            </a:r>
            <a:r>
              <a:rPr lang="ja-JP" altLang="en-US" sz="900">
                <a:latin typeface="BIZ UDPGothic" panose="020B0400000000000000" pitchFamily="34" charset="-128"/>
                <a:ea typeface="BIZ UDPGothic" panose="020B0400000000000000" pitchFamily="34" charset="-128"/>
              </a:rPr>
              <a:t>）「オープンサイエンスのためのデータ管理基盤ハンドブック～学術研究者のための“個人情報”の取扱い方について～（第１版）」</a:t>
            </a:r>
            <a:r>
              <a:rPr lang="en-US" altLang="ja-JP" sz="900">
                <a:latin typeface="BIZ UDPGothic" panose="020B0400000000000000" pitchFamily="34" charset="-128"/>
                <a:ea typeface="BIZ UDPGothic" panose="020B0400000000000000" pitchFamily="34" charset="-128"/>
              </a:rPr>
              <a:t>. </a:t>
            </a:r>
            <a:r>
              <a:rPr lang="ja-JP" altLang="en-US" sz="900">
                <a:latin typeface="BIZ UDPGothic" panose="020B0400000000000000" pitchFamily="34" charset="-128"/>
                <a:ea typeface="BIZ UDPGothic" panose="020B0400000000000000" pitchFamily="34" charset="-128"/>
              </a:rPr>
              <a:t>国立情報学研究所</a:t>
            </a:r>
            <a:r>
              <a:rPr lang="en-US" altLang="ja-JP"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4"/>
              </a:rPr>
              <a:t>https://www.scj.go.jp/ja/member/iinkai/kanji/pdf25/siryo328-handbook.pdf</a:t>
            </a:r>
            <a:endParaRPr lang="en-US" altLang="ja-JP" sz="900" u="none" strike="noStrike">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a:t>
            </a:r>
          </a:p>
        </p:txBody>
      </p:sp>
      <p:sp>
        <p:nvSpPr>
          <p:cNvPr id="4" name="スライド番号プレースホルダー 3"/>
          <p:cNvSpPr>
            <a:spLocks noGrp="1"/>
          </p:cNvSpPr>
          <p:nvPr>
            <p:ph type="sldNum" sz="quarter" idx="5"/>
          </p:nvPr>
        </p:nvSpPr>
        <p:spPr/>
        <p:txBody>
          <a:bodyPr/>
          <a:lstStyle/>
          <a:p>
            <a:pPr marL="0" marR="0" lvl="0" indent="0" algn="r" defTabSz="712788" rtl="0" eaLnBrk="1" fontAlgn="base" latinLnBrk="0" hangingPunct="1">
              <a:lnSpc>
                <a:spcPct val="100000"/>
              </a:lnSpc>
              <a:spcBef>
                <a:spcPct val="0"/>
              </a:spcBef>
              <a:spcAft>
                <a:spcPct val="0"/>
              </a:spcAft>
              <a:buClrTx/>
              <a:buSzTx/>
              <a:buFontTx/>
              <a:buNone/>
              <a:tabLst/>
              <a:defRPr/>
            </a:pPr>
            <a:fld id="{2B6CEED4-5C69-4C45-AA28-9CCA2CCCA795}" type="slidenum">
              <a:rPr kumimoji="1" lang="ja-JP" altLang="en-US" sz="1200" b="0" i="0" u="none" strike="noStrike" kern="1200" cap="none" spc="0" normalizeH="0" baseline="0" noProof="0" smtClean="0">
                <a:ln>
                  <a:noFill/>
                </a:ln>
                <a:solidFill>
                  <a:prstClr val="black"/>
                </a:solidFill>
                <a:effectLst/>
                <a:uLnTx/>
                <a:uFillTx/>
                <a:latin typeface="Yu Gothic" panose="020B0400000000000000" pitchFamily="50" charset="-128"/>
                <a:ea typeface="Yu Gothic" panose="020B0400000000000000" pitchFamily="50" charset="-128"/>
                <a:cs typeface="+mn-cs"/>
              </a:rPr>
              <a:pPr marL="0" marR="0" lvl="0" indent="0" algn="r" defTabSz="712788" rtl="0" eaLnBrk="1" fontAlgn="base" latinLnBrk="0" hangingPunct="1">
                <a:lnSpc>
                  <a:spcPct val="100000"/>
                </a:lnSpc>
                <a:spcBef>
                  <a:spcPct val="0"/>
                </a:spcBef>
                <a:spcAft>
                  <a:spcPct val="0"/>
                </a:spcAft>
                <a:buClrTx/>
                <a:buSzTx/>
                <a:buFontTx/>
                <a:buNone/>
                <a:tabLst/>
                <a:defRPr/>
              </a:pPr>
              <a:t>22</a:t>
            </a:fld>
            <a:endParaRPr kumimoji="1" lang="ja-JP" altLang="en-US" sz="1200" b="0" i="0" u="none" strike="noStrike" kern="1200" cap="none" spc="0" normalizeH="0" baseline="0" noProof="0">
              <a:ln>
                <a:noFill/>
              </a:ln>
              <a:solidFill>
                <a:prstClr val="black"/>
              </a:solidFill>
              <a:effectLst/>
              <a:uLnTx/>
              <a:uFillTx/>
              <a:latin typeface="Yu Gothic" panose="020B0400000000000000" pitchFamily="50" charset="-128"/>
              <a:ea typeface="Yu Gothic" panose="020B0400000000000000" pitchFamily="50" charset="-128"/>
              <a:cs typeface="+mn-cs"/>
            </a:endParaRPr>
          </a:p>
        </p:txBody>
      </p:sp>
    </p:spTree>
    <p:extLst>
      <p:ext uri="{BB962C8B-B14F-4D97-AF65-F5344CB8AC3E}">
        <p14:creationId xmlns:p14="http://schemas.microsoft.com/office/powerpoint/2010/main" val="809213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a:t>Topic:</a:t>
            </a:r>
            <a:r>
              <a:rPr kumimoji="1" lang="ja-JP" altLang="en-US" sz="900"/>
              <a:t>センシティブデータ</a:t>
            </a:r>
          </a:p>
          <a:p>
            <a:endParaRPr kumimoji="1" lang="en-US" altLang="ja-JP" sz="900"/>
          </a:p>
          <a:p>
            <a:r>
              <a:rPr lang="en-US" altLang="ja-JP" sz="900" u="none" strike="noStrike">
                <a:solidFill>
                  <a:srgbClr val="000000"/>
                </a:solidFill>
                <a:effectLst/>
              </a:rPr>
              <a:t>```text</a:t>
            </a:r>
          </a:p>
          <a:p>
            <a:r>
              <a:rPr lang="ja-JP" altLang="en-US" sz="900" u="none" strike="noStrike">
                <a:solidFill>
                  <a:srgbClr val="000000"/>
                </a:solidFill>
                <a:effectLst/>
              </a:rPr>
              <a:t>ここでは、「国家安全保障、国際関係などに係る場合」</a:t>
            </a:r>
            <a:r>
              <a:rPr lang="en-US" altLang="ja-JP"/>
              <a:t>[break:"0.1s"]</a:t>
            </a:r>
            <a:r>
              <a:rPr lang="ja-JP" altLang="en-US"/>
              <a:t>、</a:t>
            </a:r>
            <a:r>
              <a:rPr lang="ja-JP" altLang="en-US" sz="900" u="none" strike="noStrike">
                <a:solidFill>
                  <a:srgbClr val="000000"/>
                </a:solidFill>
                <a:effectLst/>
              </a:rPr>
              <a:t>「共同研究契約や個別の契約により、公開制限が定められている場合」</a:t>
            </a:r>
            <a:r>
              <a:rPr lang="en-US" altLang="ja-JP"/>
              <a:t>[break:"0.1s"]</a:t>
            </a:r>
            <a:r>
              <a:rPr lang="ja-JP" altLang="en-US" sz="900" u="none" strike="noStrike">
                <a:solidFill>
                  <a:srgbClr val="000000"/>
                </a:solidFill>
                <a:effectLst/>
              </a:rPr>
              <a:t>の留意点について示しています。</a:t>
            </a:r>
            <a:endParaRPr lang="en-US" altLang="ja-JP" sz="900" u="none" strike="noStrike">
              <a:solidFill>
                <a:srgbClr val="000000"/>
              </a:solidFill>
              <a:effectLst/>
            </a:endParaRPr>
          </a:p>
          <a:p>
            <a:r>
              <a:rPr lang="ja-JP" altLang="en-US" sz="900" u="none" strike="noStrike">
                <a:solidFill>
                  <a:srgbClr val="000000"/>
                </a:solidFill>
                <a:effectLst/>
              </a:rPr>
              <a:t>国の安全保障に係る研究データの公開は、法律で規制されており、大量破壊兵器の開発等に関するデータ</a:t>
            </a:r>
            <a:r>
              <a:rPr lang="en-US" altLang="ja-JP"/>
              <a:t>[break:"0.01s"]</a:t>
            </a:r>
            <a:r>
              <a:rPr lang="ja-JP" altLang="en-US" sz="900" u="none" strike="noStrike">
                <a:solidFill>
                  <a:srgbClr val="000000"/>
                </a:solidFill>
                <a:effectLst/>
              </a:rPr>
              <a:t>（外国為替及び外国貿易法で規定）</a:t>
            </a:r>
            <a:r>
              <a:rPr lang="en-US" altLang="ja-JP"/>
              <a:t>[break:"0.1s"]</a:t>
            </a:r>
            <a:r>
              <a:rPr lang="ja-JP" altLang="en-US" sz="900" u="none" strike="noStrike">
                <a:solidFill>
                  <a:srgbClr val="000000"/>
                </a:solidFill>
                <a:effectLst/>
              </a:rPr>
              <a:t>や、防衛秘密</a:t>
            </a:r>
            <a:r>
              <a:rPr lang="en-US" altLang="ja-JP"/>
              <a:t>[break:"0.01s"]</a:t>
            </a:r>
            <a:r>
              <a:rPr lang="ja-JP" altLang="en-US" sz="900" u="none" strike="noStrike">
                <a:solidFill>
                  <a:srgbClr val="000000"/>
                </a:solidFill>
                <a:effectLst/>
              </a:rPr>
              <a:t>（自衛隊法で規定）等が含まれます。</a:t>
            </a:r>
          </a:p>
          <a:p>
            <a:r>
              <a:rPr lang="ja-JP" altLang="en-US" sz="900" u="none" strike="noStrike">
                <a:solidFill>
                  <a:srgbClr val="000000"/>
                </a:solidFill>
                <a:effectLst/>
              </a:rPr>
              <a:t>その他、国民生活に影響を及ぼす、可能性がある重要なデータ（例えば、国内のエネルギー資源の所在地、重要な設備の設計図など）については、特別法による措置があるケースもあります。</a:t>
            </a:r>
          </a:p>
          <a:p>
            <a:r>
              <a:rPr lang="ja-JP" altLang="en-US" sz="900" u="none" strike="noStrike">
                <a:solidFill>
                  <a:srgbClr val="000000"/>
                </a:solidFill>
                <a:effectLst/>
              </a:rPr>
              <a:t>共同研究や委託研究においては、データの公開について、研究パートナー、 委託元などとの契約を遵守する必要があります。</a:t>
            </a:r>
          </a:p>
          <a:p>
            <a:r>
              <a:rPr lang="ja-JP" altLang="en-US" sz="900" u="none" strike="noStrike">
                <a:solidFill>
                  <a:srgbClr val="000000"/>
                </a:solidFill>
                <a:effectLst/>
              </a:rPr>
              <a:t>（出版社を含む）民間企業などと、データの公開を</a:t>
            </a:r>
            <a:r>
              <a:rPr lang="en-US" altLang="ja-JP" sz="900"/>
              <a:t>(</a:t>
            </a:r>
            <a:r>
              <a:rPr lang="ja-JP" altLang="en-US" sz="900" u="none" strike="noStrike">
                <a:solidFill>
                  <a:srgbClr val="000000"/>
                </a:solidFill>
                <a:effectLst/>
              </a:rPr>
              <a:t>制限する旨</a:t>
            </a:r>
            <a:r>
              <a:rPr lang="en-US" altLang="ja-JP" sz="900"/>
              <a:t>)[kana:"</a:t>
            </a:r>
            <a:r>
              <a:rPr lang="ja-JP" altLang="en-US" sz="900"/>
              <a:t>セイ</a:t>
            </a:r>
            <a:r>
              <a:rPr lang="en-US" altLang="ja-JP" sz="900"/>
              <a:t>'</a:t>
            </a:r>
            <a:r>
              <a:rPr lang="ja-JP" altLang="en-US" sz="900"/>
              <a:t>ゲンスルムネ</a:t>
            </a:r>
            <a:r>
              <a:rPr lang="en-US" altLang="ja-JP" sz="900"/>
              <a:t>"]</a:t>
            </a:r>
            <a:r>
              <a:rPr lang="ja-JP" altLang="en-US" sz="900" u="none" strike="noStrike">
                <a:solidFill>
                  <a:srgbClr val="000000"/>
                </a:solidFill>
                <a:effectLst/>
              </a:rPr>
              <a:t>の、契約を締結している場合には、契約内容を遵守する必要があります。</a:t>
            </a:r>
          </a:p>
          <a:p>
            <a:r>
              <a:rPr lang="en-US" altLang="ja-JP" sz="900" u="none" strike="noStrike">
                <a:solidFill>
                  <a:srgbClr val="000000"/>
                </a:solidFill>
                <a:effectLst/>
              </a:rPr>
              <a:t>```</a:t>
            </a: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900" u="none" strike="noStrike">
                <a:solidFill>
                  <a:srgbClr val="000000"/>
                </a:solidFill>
                <a:effectLst/>
              </a:rPr>
              <a:t>ここでは、「国家安全保障、国際関係などに係る場合」や「共同研究契約や個別の契約により公開制限が定められている場合」の留意点について示しています。</a:t>
            </a:r>
            <a:endParaRPr lang="en-US" altLang="ja-JP" sz="900" u="none" strike="noStrike">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a:latin typeface="BIZ UDPGothic" panose="020B0400000000000000" pitchFamily="34" charset="-128"/>
                <a:ea typeface="BIZ UDPGothic" panose="020B0400000000000000" pitchFamily="34" charset="-128"/>
              </a:rPr>
              <a:t>研究データライセンス小委員会（</a:t>
            </a:r>
            <a:r>
              <a:rPr kumimoji="1" lang="en-US" altLang="ja-JP" sz="900">
                <a:latin typeface="BIZ UDPGothic" panose="020B0400000000000000" pitchFamily="34" charset="-128"/>
                <a:ea typeface="BIZ UDPGothic" panose="020B0400000000000000" pitchFamily="34" charset="-128"/>
              </a:rPr>
              <a:t>2019, 12, 25</a:t>
            </a:r>
            <a:r>
              <a:rPr kumimoji="1" lang="ja-JP" altLang="en-US" sz="900">
                <a:latin typeface="BIZ UDPGothic" panose="020B0400000000000000" pitchFamily="34" charset="-128"/>
                <a:ea typeface="BIZ UDPGothic" panose="020B0400000000000000" pitchFamily="34" charset="-128"/>
              </a:rPr>
              <a:t>）「研究データの公開・利用条件指定ガイドライン」</a:t>
            </a:r>
            <a:r>
              <a:rPr kumimoji="1" lang="en-US" altLang="ja-JP" sz="900">
                <a:latin typeface="BIZ UDPGothic" panose="020B0400000000000000" pitchFamily="34" charset="-128"/>
                <a:ea typeface="BIZ UDPGothic" panose="020B0400000000000000" pitchFamily="34" charset="-128"/>
              </a:rPr>
              <a:t>, </a:t>
            </a:r>
            <a:r>
              <a:rPr kumimoji="1" lang="ja-JP" altLang="en-US" sz="900">
                <a:latin typeface="BIZ UDPGothic" panose="020B0400000000000000" pitchFamily="34" charset="-128"/>
                <a:ea typeface="BIZ UDPGothic" panose="020B0400000000000000" pitchFamily="34" charset="-128"/>
              </a:rPr>
              <a:t>ｐ</a:t>
            </a:r>
            <a:r>
              <a:rPr kumimoji="1" lang="en-US" altLang="ja-JP" sz="900">
                <a:latin typeface="BIZ UDPGothic" panose="020B0400000000000000" pitchFamily="34" charset="-128"/>
                <a:ea typeface="BIZ UDPGothic" panose="020B0400000000000000" pitchFamily="34" charset="-128"/>
              </a:rPr>
              <a:t>.8. </a:t>
            </a:r>
            <a:r>
              <a:rPr kumimoji="1" lang="ja-JP" altLang="en-US" sz="900">
                <a:latin typeface="BIZ UDPGothic" panose="020B0400000000000000" pitchFamily="34" charset="-128"/>
                <a:ea typeface="BIZ UDPGothic" panose="020B0400000000000000" pitchFamily="34" charset="-128"/>
              </a:rPr>
              <a:t>研究データ利活用協議会</a:t>
            </a:r>
            <a:r>
              <a:rPr kumimoji="1" lang="en-US" altLang="ja-JP" sz="900">
                <a:latin typeface="BIZ UDPGothic" panose="020B0400000000000000" pitchFamily="34" charset="-128"/>
                <a:ea typeface="BIZ UDPGothic" panose="020B0400000000000000" pitchFamily="34" charset="-128"/>
              </a:rPr>
              <a:t>. </a:t>
            </a:r>
            <a:r>
              <a:rPr kumimoji="1" lang="en-US" altLang="ja-JP" sz="900">
                <a:latin typeface="BIZ UDPGothic" panose="020B0400000000000000" pitchFamily="34" charset="-128"/>
                <a:ea typeface="BIZ UDPGothic" panose="020B0400000000000000" pitchFamily="34" charset="-128"/>
                <a:hlinkClick r:id="rId3"/>
              </a:rPr>
              <a:t>https://japanlinkcenter.org/rduf/doc/rduf_license_guideline.pdf</a:t>
            </a:r>
            <a:endParaRPr lang="en-US" altLang="ja-JP" sz="900">
              <a:latin typeface="BIZ UDPGothic" panose="020B0400000000000000" pitchFamily="34" charset="-128"/>
              <a:ea typeface="BIZ UDPGothic" panose="020B0400000000000000" pitchFamily="34" charset="-128"/>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a:latin typeface="BIZ UDPGothic" panose="020B0400000000000000" pitchFamily="34" charset="-128"/>
                <a:ea typeface="BIZ UDPGothic" panose="020B0400000000000000" pitchFamily="34" charset="-128"/>
              </a:rPr>
              <a:t>参考１　産学連携学会（</a:t>
            </a:r>
            <a:r>
              <a:rPr lang="en-US" altLang="ja-JP" sz="900">
                <a:latin typeface="BIZ UDPGothic" panose="020B0400000000000000" pitchFamily="34" charset="-128"/>
                <a:ea typeface="BIZ UDPGothic" panose="020B0400000000000000" pitchFamily="34" charset="-128"/>
              </a:rPr>
              <a:t>2011, 03, 22</a:t>
            </a:r>
            <a:r>
              <a:rPr lang="ja-JP" altLang="en-US" sz="900">
                <a:latin typeface="BIZ UDPGothic" panose="020B0400000000000000" pitchFamily="34" charset="-128"/>
                <a:ea typeface="BIZ UDPGothic" panose="020B0400000000000000" pitchFamily="34" charset="-128"/>
              </a:rPr>
              <a:t>）「研究者のための安全保障貿易管理ガイドライン</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大学・高等教育機関における</a:t>
            </a:r>
            <a:r>
              <a:rPr lang="en-US" altLang="ja-JP" sz="900">
                <a:latin typeface="BIZ UDPGothic" panose="020B0400000000000000" pitchFamily="34" charset="-128"/>
                <a:ea typeface="BIZ UDPGothic" panose="020B0400000000000000" pitchFamily="34" charset="-128"/>
              </a:rPr>
              <a:t>––</a:t>
            </a:r>
            <a:r>
              <a:rPr lang="ja-JP" altLang="en-US" sz="900">
                <a:latin typeface="BIZ UDPGothic" panose="020B0400000000000000" pitchFamily="34" charset="-128"/>
                <a:ea typeface="BIZ UDPGothic" panose="020B0400000000000000" pitchFamily="34" charset="-128"/>
              </a:rPr>
              <a:t>」改定第２版</a:t>
            </a:r>
            <a:r>
              <a:rPr lang="en-US" altLang="ja-JP" sz="900">
                <a:latin typeface="BIZ UDPGothic" panose="020B0400000000000000" pitchFamily="34" charset="-128"/>
                <a:ea typeface="BIZ UDPGothic" panose="020B0400000000000000" pitchFamily="34" charset="-128"/>
              </a:rPr>
              <a:t>. </a:t>
            </a:r>
            <a:r>
              <a:rPr lang="ja-JP" altLang="en-US" sz="900">
                <a:latin typeface="BIZ UDPGothic" panose="020B0400000000000000" pitchFamily="34" charset="-128"/>
                <a:ea typeface="BIZ UDPGothic" panose="020B0400000000000000" pitchFamily="34" charset="-128"/>
              </a:rPr>
              <a:t>産学連携学会</a:t>
            </a:r>
            <a:r>
              <a:rPr lang="en-US" altLang="ja-JP"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4"/>
              </a:rPr>
              <a:t>http://j-sip.org/info/pdf/anzenhosho1-1_2.pdf</a:t>
            </a:r>
            <a:r>
              <a:rPr lang="en-US" altLang="ja-JP" sz="900">
                <a:latin typeface="BIZ UDPGothic" panose="020B0400000000000000" pitchFamily="34" charset="-128"/>
                <a:ea typeface="BIZ UDPGothic" panose="020B0400000000000000" pitchFamily="34" charset="-128"/>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a:latin typeface="BIZ UDPGothic" panose="020B0400000000000000" pitchFamily="34" charset="-128"/>
                <a:ea typeface="BIZ UDPGothic" panose="020B0400000000000000" pitchFamily="34" charset="-128"/>
              </a:rPr>
              <a:t>参考２　</a:t>
            </a:r>
            <a:r>
              <a:rPr lang="en-US" altLang="ja-JP" sz="900">
                <a:latin typeface="BIZ UDPGothic" panose="020B0400000000000000" pitchFamily="34" charset="-128"/>
                <a:ea typeface="BIZ UDPGothic" panose="020B0400000000000000" pitchFamily="34" charset="-128"/>
              </a:rPr>
              <a:t> </a:t>
            </a:r>
            <a:r>
              <a:rPr lang="ja-JP" altLang="en-US" sz="900">
                <a:latin typeface="BIZ UDPGothic" panose="020B0400000000000000" pitchFamily="34" charset="-128"/>
                <a:ea typeface="BIZ UDPGothic" panose="020B0400000000000000" pitchFamily="34" charset="-128"/>
              </a:rPr>
              <a:t>経済産業省（</a:t>
            </a:r>
            <a:r>
              <a:rPr lang="en-US" altLang="ja-JP" sz="900">
                <a:latin typeface="BIZ UDPGothic" panose="020B0400000000000000" pitchFamily="34" charset="-128"/>
                <a:ea typeface="BIZ UDPGothic" panose="020B0400000000000000" pitchFamily="34" charset="-128"/>
              </a:rPr>
              <a:t>2023, 04</a:t>
            </a:r>
            <a:r>
              <a:rPr lang="ja-JP" altLang="en-US" sz="900">
                <a:latin typeface="BIZ UDPGothic" panose="020B0400000000000000" pitchFamily="34" charset="-128"/>
                <a:ea typeface="BIZ UDPGothic" panose="020B0400000000000000" pitchFamily="34" charset="-128"/>
              </a:rPr>
              <a:t>）「（別冊）委託研究開発におけるデータマネジメントに関する運用ガイドライン」</a:t>
            </a:r>
            <a:r>
              <a:rPr lang="en-US" altLang="ja-JP" sz="900">
                <a:latin typeface="BIZ UDPGothic" panose="020B0400000000000000" pitchFamily="34" charset="-128"/>
                <a:ea typeface="BIZ UDPGothic" panose="020B0400000000000000" pitchFamily="34" charset="-128"/>
              </a:rPr>
              <a:t>. </a:t>
            </a:r>
            <a:r>
              <a:rPr lang="ja-JP" altLang="en-US" sz="900">
                <a:latin typeface="BIZ UDPGothic" panose="020B0400000000000000" pitchFamily="34" charset="-128"/>
                <a:ea typeface="BIZ UDPGothic" panose="020B0400000000000000" pitchFamily="34" charset="-128"/>
              </a:rPr>
              <a:t>経済産業省</a:t>
            </a:r>
            <a:r>
              <a:rPr lang="en-US" altLang="ja-JP"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5"/>
              </a:rPr>
              <a:t>https://www.meti.go.jp/policy/innovation_policy/datamanagementguideline_3.pdf</a:t>
            </a:r>
            <a:r>
              <a:rPr lang="en-US" altLang="ja-JP" sz="900">
                <a:latin typeface="BIZ UDPGothic" panose="020B0400000000000000" pitchFamily="34" charset="-128"/>
                <a:ea typeface="BIZ UDPGothic" panose="020B0400000000000000" pitchFamily="34" charset="-128"/>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a:latin typeface="BIZ UDPGothic" panose="020B0400000000000000" pitchFamily="34" charset="-128"/>
                <a:ea typeface="BIZ UDPGothic" panose="020B0400000000000000" pitchFamily="34" charset="-128"/>
              </a:rPr>
              <a:t>参考３　経済産業省（</a:t>
            </a:r>
            <a:r>
              <a:rPr lang="en-US" altLang="ja-JP" sz="900">
                <a:latin typeface="BIZ UDPGothic" panose="020B0400000000000000" pitchFamily="34" charset="-128"/>
                <a:ea typeface="BIZ UDPGothic" panose="020B0400000000000000" pitchFamily="34" charset="-128"/>
              </a:rPr>
              <a:t>2019, 6</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AI</a:t>
            </a:r>
            <a:r>
              <a:rPr lang="ja-JP" altLang="en-US" sz="900">
                <a:latin typeface="BIZ UDPGothic" panose="020B0400000000000000" pitchFamily="34" charset="-128"/>
                <a:ea typeface="BIZ UDPGothic" panose="020B0400000000000000" pitchFamily="34" charset="-128"/>
              </a:rPr>
              <a:t>・データの利用に関する契約ガイドライン</a:t>
            </a:r>
            <a:r>
              <a:rPr lang="en-US" altLang="ja-JP" sz="900">
                <a:latin typeface="BIZ UDPGothic" panose="020B0400000000000000" pitchFamily="34" charset="-128"/>
                <a:ea typeface="BIZ UDPGothic" panose="020B0400000000000000" pitchFamily="34" charset="-128"/>
              </a:rPr>
              <a:t> –– </a:t>
            </a:r>
            <a:r>
              <a:rPr lang="ja-JP" altLang="en-US" sz="900">
                <a:latin typeface="BIZ UDPGothic" panose="020B0400000000000000" pitchFamily="34" charset="-128"/>
                <a:ea typeface="BIZ UDPGothic" panose="020B0400000000000000" pitchFamily="34" charset="-128"/>
              </a:rPr>
              <a:t>データ編</a:t>
            </a:r>
            <a:r>
              <a:rPr lang="en-US" altLang="ja-JP" sz="900">
                <a:latin typeface="BIZ UDPGothic" panose="020B0400000000000000" pitchFamily="34" charset="-128"/>
                <a:ea typeface="BIZ UDPGothic" panose="020B0400000000000000" pitchFamily="34" charset="-128"/>
              </a:rPr>
              <a:t> –– </a:t>
            </a:r>
            <a:r>
              <a:rPr lang="ja-JP" altLang="en-US" sz="900">
                <a:latin typeface="BIZ UDPGothic" panose="020B0400000000000000" pitchFamily="34" charset="-128"/>
                <a:ea typeface="BIZ UDPGothic" panose="020B0400000000000000" pitchFamily="34" charset="-128"/>
              </a:rPr>
              <a:t>」</a:t>
            </a:r>
            <a:r>
              <a:rPr lang="en-US" altLang="ja-JP" sz="900">
                <a:latin typeface="BIZ UDPGothic" panose="020B0400000000000000" pitchFamily="34" charset="-128"/>
                <a:ea typeface="BIZ UDPGothic" panose="020B0400000000000000" pitchFamily="34" charset="-128"/>
              </a:rPr>
              <a:t>. </a:t>
            </a:r>
            <a:r>
              <a:rPr lang="ja-JP" altLang="en-US" sz="900">
                <a:latin typeface="BIZ UDPGothic" panose="020B0400000000000000" pitchFamily="34" charset="-128"/>
                <a:ea typeface="BIZ UDPGothic" panose="020B0400000000000000" pitchFamily="34" charset="-128"/>
              </a:rPr>
              <a:t>経済産業省</a:t>
            </a:r>
            <a:r>
              <a:rPr lang="en-US" altLang="ja-JP" sz="900">
                <a:latin typeface="BIZ UDPGothic" panose="020B0400000000000000" pitchFamily="34" charset="-128"/>
                <a:ea typeface="BIZ UDPGothic" panose="020B0400000000000000" pitchFamily="34" charset="-128"/>
              </a:rPr>
              <a:t>. </a:t>
            </a:r>
            <a:r>
              <a:rPr lang="en-US" altLang="ja-JP" sz="900">
                <a:latin typeface="BIZ UDPGothic" panose="020B0400000000000000" pitchFamily="34" charset="-128"/>
                <a:ea typeface="BIZ UDPGothic" panose="020B0400000000000000" pitchFamily="34" charset="-128"/>
                <a:hlinkClick r:id="rId6"/>
              </a:rPr>
              <a:t>https://www.meti.go.jp/policy/mono_info_service/connected_industries/sharing_and_utilization/20180615001-2.pdf</a:t>
            </a:r>
            <a:r>
              <a:rPr lang="en-US" altLang="ja-JP" sz="900">
                <a:latin typeface="BIZ UDPGothic" panose="020B0400000000000000" pitchFamily="34" charset="-128"/>
                <a:ea typeface="BIZ UDPGothic" panose="020B0400000000000000" pitchFamily="34" charset="-128"/>
              </a:rPr>
              <a:t> </a:t>
            </a:r>
            <a:endParaRPr lang="en-US" altLang="ja-JP" sz="900" u="none" strike="noStrike">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r>
              <a:rPr lang="en-US" altLang="ja-JP" sz="900" u="none" strike="noStrike">
                <a:solidFill>
                  <a:srgbClr val="000000"/>
                </a:solidFill>
                <a:effectLst/>
              </a:rPr>
              <a:t>```</a:t>
            </a:r>
          </a:p>
          <a:p>
            <a:endParaRPr kumimoji="1" lang="ja-JP" altLang="en-US"/>
          </a:p>
        </p:txBody>
      </p:sp>
      <p:sp>
        <p:nvSpPr>
          <p:cNvPr id="4" name="スライド番号プレースホルダー 3"/>
          <p:cNvSpPr>
            <a:spLocks noGrp="1"/>
          </p:cNvSpPr>
          <p:nvPr>
            <p:ph type="sldNum" sz="quarter" idx="5"/>
          </p:nvPr>
        </p:nvSpPr>
        <p:spPr/>
        <p:txBody>
          <a:bodyPr/>
          <a:lstStyle/>
          <a:p>
            <a:fld id="{6A6BFE8D-D425-4D90-8B88-4AA40D7F377B}" type="slidenum">
              <a:rPr kumimoji="1" lang="ja-JP" altLang="en-US" smtClean="0"/>
              <a:t>23</a:t>
            </a:fld>
            <a:endParaRPr kumimoji="1" lang="ja-JP" altLang="en-US"/>
          </a:p>
        </p:txBody>
      </p:sp>
    </p:spTree>
    <p:extLst>
      <p:ext uri="{BB962C8B-B14F-4D97-AF65-F5344CB8AC3E}">
        <p14:creationId xmlns:p14="http://schemas.microsoft.com/office/powerpoint/2010/main" val="1701114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7350" y="850900"/>
            <a:ext cx="4084638" cy="2297113"/>
          </a:xfrm>
        </p:spPr>
      </p:sp>
      <p:sp>
        <p:nvSpPr>
          <p:cNvPr id="3" name="ノート プレースホルダー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900"/>
              <a:t>Topic:</a:t>
            </a:r>
            <a:r>
              <a:rPr kumimoji="1" lang="ja-JP" altLang="en-US" sz="900"/>
              <a:t>センシティブデータ</a:t>
            </a:r>
          </a:p>
          <a:p>
            <a:endParaRPr kumimoji="1" lang="en-US" altLang="ja-JP" sz="900"/>
          </a:p>
          <a:p>
            <a:r>
              <a:rPr lang="en-US" altLang="ja-JP" sz="900" u="none" strike="noStrike">
                <a:solidFill>
                  <a:srgbClr val="000000"/>
                </a:solidFill>
                <a:effectLst/>
              </a:rPr>
              <a:t>```text</a:t>
            </a: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900" u="none" strike="noStrike">
                <a:solidFill>
                  <a:srgbClr val="000000"/>
                </a:solidFill>
                <a:effectLst/>
              </a:rPr>
              <a:t>分野・研究コミュニティの慣習などで、公開に制限があることが一般的な場合に、</a:t>
            </a:r>
            <a:r>
              <a:rPr lang="ja-JP" altLang="en-US" sz="900"/>
              <a:t>データの公開制限について、慣習や基準・倫理規定などがある場合があります。</a:t>
            </a:r>
            <a:endParaRPr lang="en-US" altLang="ja-JP" sz="900"/>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900"/>
              <a:t>例示のように国際条約として示されている場合もありますが、必ずしも明文化されていないケースもあり、留意が必要です。</a:t>
            </a:r>
            <a:endParaRPr lang="en-US" altLang="ja-JP" sz="900"/>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900" u="none" strike="noStrike">
                <a:solidFill>
                  <a:srgbClr val="000000"/>
                </a:solidFill>
                <a:effectLst/>
              </a:rPr>
              <a:t>[break:"3s"]</a:t>
            </a:r>
          </a:p>
          <a:p>
            <a:r>
              <a:rPr lang="en-US" altLang="ja-JP" sz="900" u="none" strike="noStrike">
                <a:solidFill>
                  <a:srgbClr val="000000"/>
                </a:solidFill>
                <a:effectLst/>
              </a:rPr>
              <a:t>```</a:t>
            </a:r>
          </a:p>
          <a:p>
            <a:endParaRPr kumimoji="1" lang="en-US" altLang="ja-JP" sz="900" u="none" strike="noStrike">
              <a:solidFill>
                <a:srgbClr val="000000"/>
              </a:solidFill>
              <a:effectLst/>
            </a:endParaRPr>
          </a:p>
          <a:p>
            <a:r>
              <a:rPr lang="en-US" altLang="ja-JP" sz="900" u="none" strike="noStrike">
                <a:solidFill>
                  <a:srgbClr val="000000"/>
                </a:solidFill>
                <a:effectLst/>
              </a:rPr>
              <a:t>```description</a:t>
            </a: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900" u="none" strike="noStrike">
                <a:solidFill>
                  <a:srgbClr val="000000"/>
                </a:solidFill>
                <a:effectLst/>
              </a:rPr>
              <a:t>分野・研究コミュニティの慣習などで、公開制限が一般的な場合において、</a:t>
            </a:r>
            <a:r>
              <a:rPr lang="ja-JP" altLang="en-US" sz="900"/>
              <a:t>データの公開制限について慣習や基準・倫理規定などがある場合があります。</a:t>
            </a:r>
            <a:endParaRPr lang="en-US" altLang="ja-JP" sz="900"/>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900"/>
              <a:t>例示のように国際条約として示されている場合もありますが、必ずしも明文化されていないケースもあり、留意が必要です。</a:t>
            </a:r>
            <a:endParaRPr lang="en-US" altLang="ja-JP" sz="900"/>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a:latin typeface="BIZ UDPGothic" panose="020B0400000000000000" pitchFamily="34" charset="-128"/>
                <a:ea typeface="BIZ UDPGothic" panose="020B0400000000000000" pitchFamily="34" charset="-128"/>
              </a:rPr>
              <a:t>研究データライセンス小委員会（</a:t>
            </a:r>
            <a:r>
              <a:rPr kumimoji="1" lang="en-US" altLang="ja-JP" sz="900">
                <a:latin typeface="BIZ UDPGothic" panose="020B0400000000000000" pitchFamily="34" charset="-128"/>
                <a:ea typeface="BIZ UDPGothic" panose="020B0400000000000000" pitchFamily="34" charset="-128"/>
              </a:rPr>
              <a:t>2019, 12, 25</a:t>
            </a:r>
            <a:r>
              <a:rPr kumimoji="1" lang="ja-JP" altLang="en-US" sz="900">
                <a:latin typeface="BIZ UDPGothic" panose="020B0400000000000000" pitchFamily="34" charset="-128"/>
                <a:ea typeface="BIZ UDPGothic" panose="020B0400000000000000" pitchFamily="34" charset="-128"/>
              </a:rPr>
              <a:t>）「研究データの公開・利用条件指定ガイドライン」</a:t>
            </a:r>
            <a:r>
              <a:rPr kumimoji="1" lang="en-US" altLang="ja-JP" sz="900">
                <a:latin typeface="BIZ UDPGothic" panose="020B0400000000000000" pitchFamily="34" charset="-128"/>
                <a:ea typeface="BIZ UDPGothic" panose="020B0400000000000000" pitchFamily="34" charset="-128"/>
              </a:rPr>
              <a:t>, </a:t>
            </a:r>
            <a:r>
              <a:rPr kumimoji="1" lang="ja-JP" altLang="en-US" sz="900">
                <a:latin typeface="BIZ UDPGothic" panose="020B0400000000000000" pitchFamily="34" charset="-128"/>
                <a:ea typeface="BIZ UDPGothic" panose="020B0400000000000000" pitchFamily="34" charset="-128"/>
              </a:rPr>
              <a:t>ｐ</a:t>
            </a:r>
            <a:r>
              <a:rPr kumimoji="1" lang="en-US" altLang="ja-JP" sz="900">
                <a:latin typeface="BIZ UDPGothic" panose="020B0400000000000000" pitchFamily="34" charset="-128"/>
                <a:ea typeface="BIZ UDPGothic" panose="020B0400000000000000" pitchFamily="34" charset="-128"/>
              </a:rPr>
              <a:t>.8. </a:t>
            </a:r>
            <a:r>
              <a:rPr kumimoji="1" lang="ja-JP" altLang="en-US" sz="900">
                <a:latin typeface="BIZ UDPGothic" panose="020B0400000000000000" pitchFamily="34" charset="-128"/>
                <a:ea typeface="BIZ UDPGothic" panose="020B0400000000000000" pitchFamily="34" charset="-128"/>
              </a:rPr>
              <a:t>研究データ利活用協議会</a:t>
            </a:r>
            <a:r>
              <a:rPr kumimoji="1" lang="en-US" altLang="ja-JP" sz="900">
                <a:latin typeface="BIZ UDPGothic" panose="020B0400000000000000" pitchFamily="34" charset="-128"/>
                <a:ea typeface="BIZ UDPGothic" panose="020B0400000000000000" pitchFamily="34" charset="-128"/>
              </a:rPr>
              <a:t>. </a:t>
            </a:r>
            <a:r>
              <a:rPr kumimoji="1" lang="en-US" altLang="ja-JP" sz="900">
                <a:latin typeface="BIZ UDPGothic" panose="020B0400000000000000" pitchFamily="34" charset="-128"/>
                <a:ea typeface="BIZ UDPGothic" panose="020B0400000000000000" pitchFamily="34" charset="-128"/>
                <a:hlinkClick r:id="rId3"/>
              </a:rPr>
              <a:t>https://japanlinkcenter.org/rduf/doc/rduf_license_guideline.pdf</a:t>
            </a:r>
            <a:endParaRPr lang="en-US" altLang="ja-JP" sz="900">
              <a:latin typeface="BIZ UDPGothic" panose="020B0400000000000000" pitchFamily="34" charset="-128"/>
              <a:ea typeface="BIZ UDPGothic" panose="020B0400000000000000" pitchFamily="34"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900" u="none" strike="noStrike">
              <a:solidFill>
                <a:srgbClr val="000000"/>
              </a:solidFill>
              <a:effectLst/>
            </a:endParaRPr>
          </a:p>
          <a:p>
            <a:r>
              <a:rPr lang="en-US" altLang="ja-JP" sz="900" u="none" strike="noStrike">
                <a:solidFill>
                  <a:srgbClr val="000000"/>
                </a:solidFill>
                <a:effectLst/>
              </a:rPr>
              <a:t>```</a:t>
            </a:r>
          </a:p>
          <a:p>
            <a:endParaRPr kumimoji="1" lang="ja-JP" altLang="en-US"/>
          </a:p>
        </p:txBody>
      </p:sp>
      <p:sp>
        <p:nvSpPr>
          <p:cNvPr id="4" name="スライド番号プレースホルダー 3"/>
          <p:cNvSpPr>
            <a:spLocks noGrp="1"/>
          </p:cNvSpPr>
          <p:nvPr>
            <p:ph type="sldNum" sz="quarter" idx="5"/>
          </p:nvPr>
        </p:nvSpPr>
        <p:spPr/>
        <p:txBody>
          <a:bodyPr/>
          <a:lstStyle/>
          <a:p>
            <a:fld id="{6A6BFE8D-D425-4D90-8B88-4AA40D7F377B}" type="slidenum">
              <a:rPr kumimoji="1" lang="ja-JP" altLang="en-US" smtClean="0"/>
              <a:t>24</a:t>
            </a:fld>
            <a:endParaRPr kumimoji="1" lang="ja-JP" altLang="en-US"/>
          </a:p>
        </p:txBody>
      </p:sp>
    </p:spTree>
    <p:extLst>
      <p:ext uri="{BB962C8B-B14F-4D97-AF65-F5344CB8AC3E}">
        <p14:creationId xmlns:p14="http://schemas.microsoft.com/office/powerpoint/2010/main" val="24099586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dirty="0"/>
              <a:t>Topic:</a:t>
            </a:r>
            <a:r>
              <a:rPr kumimoji="1" lang="ja-JP" altLang="en-US" sz="1200" dirty="0"/>
              <a:t>個別の分野や研究コミュニティの慣習・基準</a:t>
            </a:r>
            <a:endParaRPr lang="en-US" altLang="ja-JP" sz="1200" dirty="0"/>
          </a:p>
          <a:p>
            <a:pPr marL="0" indent="0">
              <a:buFont typeface="Arial" panose="020B0604020202020204" pitchFamily="34" charset="0"/>
              <a:buNone/>
            </a:pPr>
            <a:endParaRPr kumimoji="1" lang="en-US" altLang="ja-JP" dirty="0"/>
          </a:p>
          <a:p>
            <a:pPr marL="0" indent="0">
              <a:buFont typeface="Arial" panose="020B0604020202020204" pitchFamily="34" charset="0"/>
              <a:buNone/>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```text</a:t>
            </a:r>
            <a:endParaRPr kumimoji="1" lang="en-US" altLang="ja-JP" dirty="0"/>
          </a:p>
          <a:p>
            <a:pPr marL="0" indent="0">
              <a:buFont typeface="Arial" panose="020B0604020202020204" pitchFamily="34" charset="0"/>
              <a:buNone/>
            </a:pPr>
            <a:r>
              <a:rPr lang="ja-JP" altLang="en-US" dirty="0"/>
              <a:t>こちらは参照資料です。</a:t>
            </a:r>
            <a:endParaRPr lang="en-US" altLang="ja-JP" dirty="0"/>
          </a:p>
          <a:p>
            <a:pPr marL="0" indent="0">
              <a:buFont typeface="Arial" panose="020B0604020202020204" pitchFamily="34" charset="0"/>
              <a:buNone/>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en-US" altLang="ja-JP" dirty="0"/>
          </a:p>
          <a:p>
            <a:pPr marL="171450" indent="-171450">
              <a:buFont typeface="Arial" panose="020B0604020202020204" pitchFamily="34" charset="0"/>
              <a:buChar char="•"/>
            </a:pPr>
            <a:endParaRPr kumimoji="1" lang="en-US" altLang="ja-JP" dirty="0"/>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```description</a:t>
            </a:r>
            <a:endParaRPr kumimoji="1" lang="en-US" altLang="ja-JP" dirty="0"/>
          </a:p>
          <a:p>
            <a:pPr marL="0" indent="0">
              <a:buFont typeface="Arial" panose="020B0604020202020204" pitchFamily="34" charset="0"/>
              <a:buNone/>
            </a:pPr>
            <a:r>
              <a:rPr lang="ja-JP" altLang="en-US" dirty="0"/>
              <a:t>こちらは参照資料です。</a:t>
            </a:r>
            <a:endParaRPr lang="en-US" altLang="ja-JP" dirty="0"/>
          </a:p>
          <a:p>
            <a:pPr marL="171450" indent="-171450">
              <a:buFont typeface="Arial" panose="020B0604020202020204" pitchFamily="34" charset="0"/>
              <a:buChar char="•"/>
            </a:pPr>
            <a:endParaRPr lang="en-US" altLang="ja-JP" dirty="0"/>
          </a:p>
          <a:p>
            <a:pPr marL="171450" indent="-171450" latinLnBrk="1">
              <a:buFont typeface="Arial" panose="020B0604020202020204" pitchFamily="34" charset="0"/>
              <a:buChar char="•"/>
            </a:pPr>
            <a:r>
              <a:rPr lang="ja-JP" altLang="en-US" dirty="0">
                <a:latin typeface="BIZ UDPGothic" panose="020B0400000000000000" pitchFamily="34" charset="-128"/>
                <a:ea typeface="BIZ UDPGothic" panose="020B0400000000000000" pitchFamily="34" charset="-128"/>
              </a:rPr>
              <a:t>大阪大学（</a:t>
            </a:r>
            <a:r>
              <a:rPr lang="en-US" altLang="ja-JP" dirty="0">
                <a:latin typeface="BIZ UDPGothic" panose="020B0400000000000000" pitchFamily="34" charset="-128"/>
                <a:ea typeface="BIZ UDPGothic" panose="020B0400000000000000" pitchFamily="34" charset="-128"/>
              </a:rPr>
              <a:t>2023, 03, 24</a:t>
            </a:r>
            <a:r>
              <a:rPr lang="ja-JP" altLang="en-US" dirty="0">
                <a:latin typeface="BIZ UDPGothic" panose="020B0400000000000000" pitchFamily="34" charset="-128"/>
                <a:ea typeface="BIZ UDPGothic" panose="020B0400000000000000" pitchFamily="34" charset="-128"/>
              </a:rPr>
              <a:t>）「大阪大学研究データポリシー」</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大阪大学</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3"/>
              </a:rPr>
              <a:t>https://www.osaka-u.ac.jp/ja/research/files/e30yqd</a:t>
            </a:r>
            <a:r>
              <a:rPr lang="en-US" altLang="ja-JP" dirty="0">
                <a:latin typeface="BIZ UDPGothic" panose="020B0400000000000000" pitchFamily="34" charset="-128"/>
                <a:ea typeface="BIZ UDPGothic" panose="020B0400000000000000" pitchFamily="34" charset="-128"/>
              </a:rPr>
              <a:t> </a:t>
            </a:r>
          </a:p>
          <a:p>
            <a:pPr marL="171450" indent="-171450" latinLnBrk="1">
              <a:buFont typeface="Arial" panose="020B0604020202020204" pitchFamily="34" charset="0"/>
              <a:buChar char="•"/>
            </a:pPr>
            <a:r>
              <a:rPr lang="en-US" altLang="ja-JP" dirty="0">
                <a:latin typeface="BIZ UDPGothic" panose="020B0400000000000000" pitchFamily="34" charset="-128"/>
                <a:ea typeface="BIZ UDPGothic" panose="020B0400000000000000" pitchFamily="34" charset="-128"/>
              </a:rPr>
              <a:t>––––––––</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n.d.</a:t>
            </a:r>
            <a:r>
              <a:rPr lang="ja-JP" altLang="en-US" dirty="0">
                <a:latin typeface="BIZ UDPGothic" panose="020B0400000000000000" pitchFamily="34" charset="-128"/>
                <a:ea typeface="BIZ UDPGothic" panose="020B0400000000000000" pitchFamily="34" charset="-128"/>
              </a:rPr>
              <a:t>）「研究データポリシー解説」</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大阪大学</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4"/>
              </a:rPr>
              <a:t>https://www.osaka-u.ac.jp/ja/research/files/6wqprp</a:t>
            </a:r>
            <a:r>
              <a:rPr lang="en-US" altLang="ja-JP" dirty="0">
                <a:latin typeface="BIZ UDPGothic" panose="020B0400000000000000" pitchFamily="34" charset="-128"/>
                <a:ea typeface="BIZ UDPGothic" panose="020B0400000000000000" pitchFamily="34" charset="-128"/>
              </a:rPr>
              <a:t> </a:t>
            </a:r>
          </a:p>
          <a:p>
            <a:pPr marL="171450" indent="-171450" latinLnBrk="1">
              <a:buFont typeface="Arial" panose="020B0604020202020204" pitchFamily="34" charset="0"/>
              <a:buChar char="•"/>
            </a:pPr>
            <a:r>
              <a:rPr lang="ja-JP" altLang="en-US" dirty="0">
                <a:latin typeface="BIZ UDPGothic" panose="020B0400000000000000" pitchFamily="34" charset="-128"/>
                <a:ea typeface="BIZ UDPGothic" panose="020B0400000000000000" pitchFamily="34" charset="-128"/>
              </a:rPr>
              <a:t>オープンサイエンスのためのデータ管理基盤ハンドブックにかかる検討会（編）（</a:t>
            </a:r>
            <a:r>
              <a:rPr lang="en-US" altLang="ja-JP" dirty="0">
                <a:latin typeface="BIZ UDPGothic" panose="020B0400000000000000" pitchFamily="34" charset="-128"/>
                <a:ea typeface="BIZ UDPGothic" panose="020B0400000000000000" pitchFamily="34" charset="-128"/>
              </a:rPr>
              <a:t>2022, 07, 27</a:t>
            </a:r>
            <a:r>
              <a:rPr lang="ja-JP" altLang="en-US" dirty="0">
                <a:latin typeface="BIZ UDPGothic" panose="020B0400000000000000" pitchFamily="34" charset="-128"/>
                <a:ea typeface="BIZ UDPGothic" panose="020B0400000000000000" pitchFamily="34" charset="-128"/>
              </a:rPr>
              <a:t>）「オープンサイエンスのためのデータ管理基盤ハンドブック～学術研究者のための“個人情報”の取扱い方について～（第１版）」</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国立情報学研究所</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5"/>
              </a:rPr>
              <a:t>https://www.scj.go.jp/ja/member/iinkai/kanji/pdf25/siryo328-handbook.pdf</a:t>
            </a:r>
            <a:r>
              <a:rPr lang="en-US" altLang="ja-JP" dirty="0">
                <a:latin typeface="BIZ UDPGothic" panose="020B0400000000000000" pitchFamily="34" charset="-128"/>
                <a:ea typeface="BIZ UDPGothic" panose="020B0400000000000000" pitchFamily="34" charset="-128"/>
              </a:rPr>
              <a:t> </a:t>
            </a:r>
          </a:p>
          <a:p>
            <a:pPr marL="171450" indent="-171450" latinLnBrk="1">
              <a:buFont typeface="Arial" panose="020B0604020202020204" pitchFamily="34" charset="0"/>
              <a:buChar char="•"/>
            </a:pPr>
            <a:r>
              <a:rPr lang="ja-JP" altLang="en-US" dirty="0">
                <a:latin typeface="BIZ UDPGothic" panose="020B0400000000000000" pitchFamily="34" charset="-128"/>
                <a:ea typeface="BIZ UDPGothic" panose="020B0400000000000000" pitchFamily="34" charset="-128"/>
              </a:rPr>
              <a:t>科学技術・学術審議会学術分科会学術情報委員会（</a:t>
            </a:r>
            <a:r>
              <a:rPr lang="en-US" altLang="ja-JP" dirty="0">
                <a:latin typeface="BIZ UDPGothic" panose="020B0400000000000000" pitchFamily="34" charset="-128"/>
                <a:ea typeface="BIZ UDPGothic" panose="020B0400000000000000" pitchFamily="34" charset="-128"/>
              </a:rPr>
              <a:t>2016, 02, 26</a:t>
            </a:r>
            <a:r>
              <a:rPr lang="ja-JP" altLang="en-US" dirty="0">
                <a:latin typeface="BIZ UDPGothic" panose="020B0400000000000000" pitchFamily="34" charset="-128"/>
                <a:ea typeface="BIZ UDPGothic" panose="020B0400000000000000" pitchFamily="34" charset="-128"/>
              </a:rPr>
              <a:t>）「学術情報のオープン化の推進について（審議まとめ）」</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文部科学省</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6"/>
              </a:rPr>
              <a:t>https://www.mext.go.jp/component/b_menu/shingi/toushin/__icsFiles/afieldfile/2016/04/08/1368804_1_1_1.pdf</a:t>
            </a:r>
            <a:r>
              <a:rPr lang="ja-JP" altLang="en-US" dirty="0">
                <a:latin typeface="BIZ UDPGothic" panose="020B0400000000000000" pitchFamily="34" charset="-128"/>
                <a:ea typeface="BIZ UDPGothic" panose="020B0400000000000000" pitchFamily="34" charset="-128"/>
              </a:rPr>
              <a:t>　</a:t>
            </a:r>
            <a:endParaRPr lang="en-US" altLang="ja-JP" dirty="0">
              <a:latin typeface="BIZ UDPGothic" panose="020B0400000000000000" pitchFamily="34" charset="-128"/>
              <a:ea typeface="BIZ UDPGothic" panose="020B0400000000000000" pitchFamily="34" charset="-128"/>
            </a:endParaRPr>
          </a:p>
          <a:p>
            <a:pPr marL="171450" indent="-171450" latinLnBrk="1">
              <a:buFont typeface="Arial" panose="020B0604020202020204" pitchFamily="34" charset="0"/>
              <a:buChar char="•"/>
            </a:pPr>
            <a:r>
              <a:rPr lang="ja-JP" altLang="en-US" dirty="0">
                <a:latin typeface="BIZ UDPGothic" panose="020B0400000000000000" pitchFamily="34" charset="-128"/>
                <a:ea typeface="BIZ UDPGothic" panose="020B0400000000000000" pitchFamily="34" charset="-128"/>
              </a:rPr>
              <a:t>経済産業省（</a:t>
            </a:r>
            <a:r>
              <a:rPr lang="en-US" altLang="ja-JP" dirty="0">
                <a:latin typeface="BIZ UDPGothic" panose="020B0400000000000000" pitchFamily="34" charset="-128"/>
                <a:ea typeface="BIZ UDPGothic" panose="020B0400000000000000" pitchFamily="34" charset="-128"/>
              </a:rPr>
              <a:t>2019, 6</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AI</a:t>
            </a:r>
            <a:r>
              <a:rPr lang="ja-JP" altLang="en-US" dirty="0">
                <a:latin typeface="BIZ UDPGothic" panose="020B0400000000000000" pitchFamily="34" charset="-128"/>
                <a:ea typeface="BIZ UDPGothic" panose="020B0400000000000000" pitchFamily="34" charset="-128"/>
              </a:rPr>
              <a:t>・データの利用に関する契約ガイドライン </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データ編 </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経済産業省</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7"/>
              </a:rPr>
              <a:t>https://www.meti.go.jp/policy/mono_info_service/connected_industries/sharing_and_utilization/20180615001-2.pdf</a:t>
            </a:r>
            <a:r>
              <a:rPr lang="en-US" altLang="ja-JP" dirty="0">
                <a:latin typeface="BIZ UDPGothic" panose="020B0400000000000000" pitchFamily="34" charset="-128"/>
                <a:ea typeface="BIZ UDPGothic" panose="020B0400000000000000" pitchFamily="34" charset="-128"/>
              </a:rPr>
              <a:t> </a:t>
            </a:r>
          </a:p>
          <a:p>
            <a:pPr marL="171450" indent="-171450" latinLnBrk="1">
              <a:buFont typeface="Arial" panose="020B0604020202020204" pitchFamily="34" charset="0"/>
              <a:buChar char="•"/>
            </a:pPr>
            <a:r>
              <a:rPr lang="en-US" altLang="ja-JP" dirty="0">
                <a:latin typeface="BIZ UDPGothic" panose="020B0400000000000000" pitchFamily="34" charset="-128"/>
                <a:ea typeface="BIZ UDPGothic" panose="020B0400000000000000" pitchFamily="34" charset="-128"/>
              </a:rPr>
              <a:t>––––––––</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2023, 04</a:t>
            </a:r>
            <a:r>
              <a:rPr lang="ja-JP" altLang="en-US" dirty="0">
                <a:latin typeface="BIZ UDPGothic" panose="020B0400000000000000" pitchFamily="34" charset="-128"/>
                <a:ea typeface="BIZ UDPGothic" panose="020B0400000000000000" pitchFamily="34" charset="-128"/>
              </a:rPr>
              <a:t>）「（別冊）委託研究開発におけるデータマネジメントに関する運用ガイドライン」</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経済産業省</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8"/>
              </a:rPr>
              <a:t>https://www.meti.go.jp/policy/innovation_policy/datamanagementguideline_3.pdf</a:t>
            </a:r>
            <a:r>
              <a:rPr lang="en-US" altLang="ja-JP" dirty="0">
                <a:latin typeface="BIZ UDPGothic" panose="020B0400000000000000" pitchFamily="34" charset="-128"/>
                <a:ea typeface="BIZ UDPGothic" panose="020B0400000000000000" pitchFamily="34" charset="-128"/>
              </a:rPr>
              <a:t> </a:t>
            </a:r>
          </a:p>
          <a:p>
            <a:pPr marL="171450" indent="-171450" latinLnBrk="1">
              <a:buFont typeface="Arial" panose="020B0604020202020204" pitchFamily="34" charset="0"/>
              <a:buChar char="•"/>
            </a:pPr>
            <a:r>
              <a:rPr lang="ja-JP" altLang="en-US" dirty="0">
                <a:latin typeface="BIZ UDPGothic" panose="020B0400000000000000" pitchFamily="34" charset="-128"/>
                <a:ea typeface="BIZ UDPGothic" panose="020B0400000000000000" pitchFamily="34" charset="-128"/>
              </a:rPr>
              <a:t>研究データ基盤整備と国際展開ワーキング・グループ（</a:t>
            </a:r>
            <a:r>
              <a:rPr lang="en-US" altLang="ja-JP" dirty="0">
                <a:latin typeface="BIZ UDPGothic" panose="020B0400000000000000" pitchFamily="34" charset="-128"/>
                <a:ea typeface="BIZ UDPGothic" panose="020B0400000000000000" pitchFamily="34" charset="-128"/>
              </a:rPr>
              <a:t>2019, 10</a:t>
            </a:r>
            <a:r>
              <a:rPr lang="ja-JP" altLang="en-US" dirty="0">
                <a:latin typeface="BIZ UDPGothic" panose="020B0400000000000000" pitchFamily="34" charset="-128"/>
                <a:ea typeface="BIZ UDPGothic" panose="020B0400000000000000" pitchFamily="34" charset="-128"/>
              </a:rPr>
              <a:t>）「研究データ基盤整備と国際展開ワーキング・グループ報告書</a:t>
            </a:r>
            <a:r>
              <a:rPr lang="en-US" altLang="ja-JP" dirty="0">
                <a:latin typeface="BIZ UDPGothic" panose="020B0400000000000000" pitchFamily="34" charset="-128"/>
                <a:ea typeface="BIZ UDPGothic" panose="020B0400000000000000" pitchFamily="34" charset="-128"/>
              </a:rPr>
              <a:t>––</a:t>
            </a:r>
            <a:r>
              <a:rPr lang="ja-JP" altLang="en-US" dirty="0">
                <a:latin typeface="BIZ UDPGothic" panose="020B0400000000000000" pitchFamily="34" charset="-128"/>
                <a:ea typeface="BIZ UDPGothic" panose="020B0400000000000000" pitchFamily="34" charset="-128"/>
              </a:rPr>
              <a:t>研究データ基盤整備と国際展開に関する戦略</a:t>
            </a:r>
            <a:r>
              <a:rPr lang="en-US" altLang="ja-JP" dirty="0">
                <a:latin typeface="BIZ UDPGothic" panose="020B0400000000000000" pitchFamily="34" charset="-128"/>
                <a:ea typeface="BIZ UDPGothic" panose="020B0400000000000000" pitchFamily="34" charset="-128"/>
              </a:rPr>
              <a:t>––</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 p.19. </a:t>
            </a:r>
            <a:r>
              <a:rPr lang="ja-JP" altLang="en-US" dirty="0">
                <a:latin typeface="BIZ UDPGothic" panose="020B0400000000000000" pitchFamily="34" charset="-128"/>
                <a:ea typeface="BIZ UDPGothic" panose="020B0400000000000000" pitchFamily="34" charset="-128"/>
              </a:rPr>
              <a:t>内閣府</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9"/>
              </a:rPr>
              <a:t>https://www8.cao.go.jp/cstp/tyousakai/kokusaiopen/houkokusho.pdf</a:t>
            </a:r>
            <a:r>
              <a:rPr lang="ja-JP" altLang="en-US" dirty="0">
                <a:latin typeface="BIZ UDPGothic" panose="020B0400000000000000" pitchFamily="34" charset="-128"/>
                <a:ea typeface="BIZ UDPGothic" panose="020B0400000000000000" pitchFamily="34" charset="-128"/>
              </a:rPr>
              <a:t>　</a:t>
            </a:r>
            <a:endParaRPr lang="en-US" altLang="ja-JP" dirty="0">
              <a:latin typeface="BIZ UDPGothic" panose="020B0400000000000000" pitchFamily="34" charset="-128"/>
              <a:ea typeface="BIZ UDPGothic" panose="020B0400000000000000" pitchFamily="34" charset="-128"/>
            </a:endParaRPr>
          </a:p>
          <a:p>
            <a:pPr marL="171450" indent="-171450" latinLnBrk="1">
              <a:buFont typeface="Arial" panose="020B0604020202020204" pitchFamily="34" charset="0"/>
              <a:buChar char="•"/>
            </a:pPr>
            <a:r>
              <a:rPr lang="ja-JP" altLang="en-US" dirty="0">
                <a:latin typeface="BIZ UDPGothic" panose="020B0400000000000000" pitchFamily="34" charset="-128"/>
                <a:ea typeface="BIZ UDPGothic" panose="020B0400000000000000" pitchFamily="34" charset="-128"/>
              </a:rPr>
              <a:t>研究データライセンス小委員会（</a:t>
            </a:r>
            <a:r>
              <a:rPr lang="en-US" altLang="ja-JP" dirty="0">
                <a:latin typeface="BIZ UDPGothic" panose="020B0400000000000000" pitchFamily="34" charset="-128"/>
                <a:ea typeface="BIZ UDPGothic" panose="020B0400000000000000" pitchFamily="34" charset="-128"/>
              </a:rPr>
              <a:t>2019, 12, 25</a:t>
            </a:r>
            <a:r>
              <a:rPr lang="ja-JP" altLang="en-US" dirty="0">
                <a:latin typeface="BIZ UDPGothic" panose="020B0400000000000000" pitchFamily="34" charset="-128"/>
                <a:ea typeface="BIZ UDPGothic" panose="020B0400000000000000" pitchFamily="34" charset="-128"/>
              </a:rPr>
              <a:t>）「研究データの公開・利用条件指定ガイドライン」</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ｐ</a:t>
            </a:r>
            <a:r>
              <a:rPr lang="en-US" altLang="ja-JP" dirty="0">
                <a:latin typeface="BIZ UDPGothic" panose="020B0400000000000000" pitchFamily="34" charset="-128"/>
                <a:ea typeface="BIZ UDPGothic" panose="020B0400000000000000" pitchFamily="34" charset="-128"/>
              </a:rPr>
              <a:t>.8. </a:t>
            </a:r>
            <a:r>
              <a:rPr lang="ja-JP" altLang="en-US" dirty="0">
                <a:latin typeface="BIZ UDPGothic" panose="020B0400000000000000" pitchFamily="34" charset="-128"/>
                <a:ea typeface="BIZ UDPGothic" panose="020B0400000000000000" pitchFamily="34" charset="-128"/>
              </a:rPr>
              <a:t>研究データ利活用協議会</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10"/>
              </a:rPr>
              <a:t>https://doi.org/10.11502/rduf_license_guideline</a:t>
            </a:r>
            <a:endParaRPr lang="en-US" altLang="ja-JP" dirty="0">
              <a:latin typeface="BIZ UDPGothic" panose="020B0400000000000000" pitchFamily="34" charset="-128"/>
              <a:ea typeface="BIZ UDPGothic" panose="020B0400000000000000" pitchFamily="34" charset="-128"/>
            </a:endParaRPr>
          </a:p>
          <a:p>
            <a:pPr marL="171450" indent="-171450" latinLnBrk="1">
              <a:buFont typeface="Arial" panose="020B0604020202020204" pitchFamily="34" charset="0"/>
              <a:buChar char="•"/>
            </a:pPr>
            <a:r>
              <a:rPr lang="ja-JP" altLang="en-US" dirty="0">
                <a:latin typeface="BIZ UDPGothic" panose="020B0400000000000000" pitchFamily="34" charset="-128"/>
                <a:ea typeface="BIZ UDPGothic" panose="020B0400000000000000" pitchFamily="34" charset="-128"/>
              </a:rPr>
              <a:t>産学連携学会（</a:t>
            </a:r>
            <a:r>
              <a:rPr lang="en-US" altLang="ja-JP" dirty="0">
                <a:latin typeface="BIZ UDPGothic" panose="020B0400000000000000" pitchFamily="34" charset="-128"/>
                <a:ea typeface="BIZ UDPGothic" panose="020B0400000000000000" pitchFamily="34" charset="-128"/>
              </a:rPr>
              <a:t>2011, 03, 22</a:t>
            </a:r>
            <a:r>
              <a:rPr lang="ja-JP" altLang="en-US" dirty="0">
                <a:latin typeface="BIZ UDPGothic" panose="020B0400000000000000" pitchFamily="34" charset="-128"/>
                <a:ea typeface="BIZ UDPGothic" panose="020B0400000000000000" pitchFamily="34" charset="-128"/>
              </a:rPr>
              <a:t>）「研究者のための安全保障貿易管理ガイドライン</a:t>
            </a:r>
            <a:r>
              <a:rPr lang="en-US" altLang="ja-JP" dirty="0">
                <a:latin typeface="BIZ UDPGothic" panose="020B0400000000000000" pitchFamily="34" charset="-128"/>
                <a:ea typeface="BIZ UDPGothic" panose="020B0400000000000000" pitchFamily="34" charset="-128"/>
              </a:rPr>
              <a:t>––</a:t>
            </a:r>
            <a:r>
              <a:rPr lang="ja-JP" altLang="en-US" dirty="0">
                <a:latin typeface="BIZ UDPGothic" panose="020B0400000000000000" pitchFamily="34" charset="-128"/>
                <a:ea typeface="BIZ UDPGothic" panose="020B0400000000000000" pitchFamily="34" charset="-128"/>
              </a:rPr>
              <a:t>大学・高等教育機関における</a:t>
            </a:r>
            <a:r>
              <a:rPr lang="en-US" altLang="ja-JP" dirty="0">
                <a:latin typeface="BIZ UDPGothic" panose="020B0400000000000000" pitchFamily="34" charset="-128"/>
                <a:ea typeface="BIZ UDPGothic" panose="020B0400000000000000" pitchFamily="34" charset="-128"/>
              </a:rPr>
              <a:t>––</a:t>
            </a:r>
            <a:r>
              <a:rPr lang="ja-JP" altLang="en-US" dirty="0">
                <a:latin typeface="BIZ UDPGothic" panose="020B0400000000000000" pitchFamily="34" charset="-128"/>
                <a:ea typeface="BIZ UDPGothic" panose="020B0400000000000000" pitchFamily="34" charset="-128"/>
              </a:rPr>
              <a:t>」改定第２版</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産学連携学会</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11"/>
              </a:rPr>
              <a:t>http://j-sip.org/info/pdf/anzenhosho1-1_2.pdf</a:t>
            </a:r>
            <a:r>
              <a:rPr lang="en-US" altLang="ja-JP" dirty="0">
                <a:latin typeface="BIZ UDPGothic" panose="020B0400000000000000" pitchFamily="34" charset="-128"/>
                <a:ea typeface="BIZ UDPGothic" panose="020B0400000000000000" pitchFamily="34" charset="-128"/>
              </a:rPr>
              <a:t> </a:t>
            </a:r>
          </a:p>
          <a:p>
            <a:pPr marL="171450" indent="-171450" latinLnBrk="1">
              <a:buFont typeface="Arial" panose="020B0604020202020204" pitchFamily="34" charset="0"/>
              <a:buChar char="•"/>
            </a:pPr>
            <a:r>
              <a:rPr lang="ja-JP" altLang="en-US" dirty="0">
                <a:latin typeface="BIZ UDPGothic" panose="020B0400000000000000" pitchFamily="34" charset="-128"/>
                <a:ea typeface="BIZ UDPGothic" panose="020B0400000000000000" pitchFamily="34" charset="-128"/>
              </a:rPr>
              <a:t>大学 </a:t>
            </a:r>
            <a:r>
              <a:rPr lang="en-US" altLang="ja-JP" dirty="0">
                <a:latin typeface="BIZ UDPGothic" panose="020B0400000000000000" pitchFamily="34" charset="-128"/>
                <a:ea typeface="BIZ UDPGothic" panose="020B0400000000000000" pitchFamily="34" charset="-128"/>
              </a:rPr>
              <a:t>ICT </a:t>
            </a:r>
            <a:r>
              <a:rPr lang="ja-JP" altLang="en-US" dirty="0">
                <a:latin typeface="BIZ UDPGothic" panose="020B0400000000000000" pitchFamily="34" charset="-128"/>
                <a:ea typeface="BIZ UDPGothic" panose="020B0400000000000000" pitchFamily="34" charset="-128"/>
              </a:rPr>
              <a:t>推進協議会（</a:t>
            </a:r>
            <a:r>
              <a:rPr lang="en-US" altLang="ja-JP" dirty="0">
                <a:latin typeface="BIZ UDPGothic" panose="020B0400000000000000" pitchFamily="34" charset="-128"/>
                <a:ea typeface="BIZ UDPGothic" panose="020B0400000000000000" pitchFamily="34" charset="-128"/>
              </a:rPr>
              <a:t>AXIES</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2021,07,01</a:t>
            </a:r>
            <a:r>
              <a:rPr lang="ja-JP" altLang="en-US" dirty="0">
                <a:latin typeface="BIZ UDPGothic" panose="020B0400000000000000" pitchFamily="34" charset="-128"/>
                <a:ea typeface="BIZ UDPGothic" panose="020B0400000000000000" pitchFamily="34" charset="-128"/>
              </a:rPr>
              <a:t>）「 大学における研究データポリシー策定のためのガイドライン」</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大学</a:t>
            </a:r>
            <a:r>
              <a:rPr lang="en-US" altLang="ja-JP" dirty="0">
                <a:latin typeface="BIZ UDPGothic" panose="020B0400000000000000" pitchFamily="34" charset="-128"/>
                <a:ea typeface="BIZ UDPGothic" panose="020B0400000000000000" pitchFamily="34" charset="-128"/>
              </a:rPr>
              <a:t>ICT</a:t>
            </a:r>
            <a:r>
              <a:rPr lang="ja-JP" altLang="en-US" dirty="0">
                <a:latin typeface="BIZ UDPGothic" panose="020B0400000000000000" pitchFamily="34" charset="-128"/>
                <a:ea typeface="BIZ UDPGothic" panose="020B0400000000000000" pitchFamily="34" charset="-128"/>
              </a:rPr>
              <a:t>推進協会</a:t>
            </a:r>
            <a:r>
              <a:rPr lang="en-US" altLang="ja-JP" dirty="0">
                <a:latin typeface="BIZ UDPGothic" panose="020B0400000000000000" pitchFamily="34" charset="-128"/>
                <a:ea typeface="BIZ UDPGothic" panose="020B0400000000000000" pitchFamily="34" charset="-128"/>
                <a:hlinkClick r:id="rId12"/>
              </a:rPr>
              <a:t>https://rdm.axies.jp/_media/sites/14/2021/07/urdp-guideline.pdf</a:t>
            </a:r>
            <a:r>
              <a:rPr lang="en-US" altLang="ja-JP" dirty="0">
                <a:latin typeface="BIZ UDPGothic" panose="020B0400000000000000" pitchFamily="34" charset="-128"/>
                <a:ea typeface="BIZ UDPGothic" panose="020B0400000000000000" pitchFamily="34" charset="-128"/>
              </a:rPr>
              <a:t> </a:t>
            </a:r>
          </a:p>
          <a:p>
            <a:pPr marL="171450" indent="-171450" latinLnBrk="1">
              <a:buFont typeface="Arial" panose="020B0604020202020204" pitchFamily="34" charset="0"/>
              <a:buChar char="•"/>
            </a:pPr>
            <a:r>
              <a:rPr lang="ja-JP" altLang="en-US" dirty="0">
                <a:latin typeface="BIZ UDPGothic" panose="020B0400000000000000" pitchFamily="34" charset="-128"/>
                <a:ea typeface="BIZ UDPGothic" panose="020B0400000000000000" pitchFamily="34" charset="-128"/>
              </a:rPr>
              <a:t>内閣府（</a:t>
            </a:r>
            <a:r>
              <a:rPr lang="en-US" altLang="ja-JP" dirty="0">
                <a:latin typeface="BIZ UDPGothic" panose="020B0400000000000000" pitchFamily="34" charset="-128"/>
                <a:ea typeface="BIZ UDPGothic" panose="020B0400000000000000" pitchFamily="34" charset="-128"/>
              </a:rPr>
              <a:t>2021, 03, 26</a:t>
            </a:r>
            <a:r>
              <a:rPr lang="ja-JP" altLang="en-US" dirty="0">
                <a:latin typeface="BIZ UDPGothic" panose="020B0400000000000000" pitchFamily="34" charset="-128"/>
                <a:ea typeface="BIZ UDPGothic" panose="020B0400000000000000" pitchFamily="34" charset="-128"/>
              </a:rPr>
              <a:t>）「第６期科学技術・イノベーション基本計画」内閣府</a:t>
            </a:r>
            <a:r>
              <a:rPr lang="en-US" altLang="ja-JP" dirty="0">
                <a:latin typeface="BIZ UDPGothic" panose="020B0400000000000000" pitchFamily="34" charset="-128"/>
                <a:ea typeface="BIZ UDPGothic" panose="020B0400000000000000" pitchFamily="34" charset="-128"/>
              </a:rPr>
              <a:t>. </a:t>
            </a:r>
            <a:r>
              <a:rPr lang="es-ES" altLang="ja-JP" dirty="0">
                <a:latin typeface="BIZ UDPGothic" panose="020B0400000000000000" pitchFamily="34" charset="-128"/>
                <a:ea typeface="BIZ UDPGothic" panose="020B0400000000000000" pitchFamily="34" charset="-128"/>
                <a:hlinkClick r:id="rId13"/>
              </a:rPr>
              <a:t>https://www8.cao.go.jp/cstp/kihonkeikaku/6honbun.pdf</a:t>
            </a:r>
            <a:r>
              <a:rPr lang="es-ES" altLang="ja-JP" dirty="0">
                <a:latin typeface="BIZ UDPGothic" panose="020B0400000000000000" pitchFamily="34" charset="-128"/>
                <a:ea typeface="BIZ UDPGothic" panose="020B0400000000000000" pitchFamily="34" charset="-128"/>
              </a:rPr>
              <a:t>. </a:t>
            </a:r>
            <a:endParaRPr lang="en-US" altLang="ja-JP" sz="1200" dirty="0">
              <a:latin typeface="BIZ UDPGothic" panose="020B0400000000000000" pitchFamily="34" charset="-128"/>
              <a:ea typeface="BIZ UDPGothic" panose="020B0400000000000000" pitchFamily="34" charset="-128"/>
            </a:endParaRPr>
          </a:p>
          <a:p>
            <a:pPr marL="171450" indent="-171450" latinLnBrk="1">
              <a:buFont typeface="Arial" panose="020B0604020202020204" pitchFamily="34" charset="0"/>
              <a:buChar char="•"/>
            </a:pPr>
            <a:r>
              <a:rPr lang="ja-JP" altLang="en-US" sz="1200" dirty="0">
                <a:latin typeface="BIZ UDPGothic" panose="020B0400000000000000" pitchFamily="34" charset="-128"/>
                <a:ea typeface="BIZ UDPGothic" panose="020B0400000000000000" pitchFamily="34" charset="-128"/>
              </a:rPr>
              <a:t>吉田幸苗</a:t>
            </a:r>
            <a:r>
              <a:rPr lang="en-US" altLang="ja-JP" sz="1200" dirty="0">
                <a:latin typeface="BIZ UDPGothic" panose="020B0400000000000000" pitchFamily="34" charset="-128"/>
                <a:ea typeface="BIZ UDPGothic" panose="020B0400000000000000" pitchFamily="34" charset="-128"/>
              </a:rPr>
              <a:t>, </a:t>
            </a:r>
            <a:r>
              <a:rPr lang="ja-JP" altLang="en-US" sz="1200" dirty="0">
                <a:latin typeface="BIZ UDPGothic" panose="020B0400000000000000" pitchFamily="34" charset="-128"/>
                <a:ea typeface="BIZ UDPGothic" panose="020B0400000000000000" pitchFamily="34" charset="-128"/>
              </a:rPr>
              <a:t>天野絵里子</a:t>
            </a:r>
            <a:r>
              <a:rPr lang="en-US" altLang="ja-JP" sz="1200" dirty="0">
                <a:latin typeface="BIZ UDPGothic" panose="020B0400000000000000" pitchFamily="34" charset="-128"/>
                <a:ea typeface="BIZ UDPGothic" panose="020B0400000000000000" pitchFamily="34" charset="-128"/>
              </a:rPr>
              <a:t>, </a:t>
            </a:r>
            <a:r>
              <a:rPr lang="ja-JP" altLang="en-US" sz="1200" dirty="0">
                <a:latin typeface="BIZ UDPGothic" panose="020B0400000000000000" pitchFamily="34" charset="-128"/>
                <a:ea typeface="BIZ UDPGothic" panose="020B0400000000000000" pitchFamily="34" charset="-128"/>
              </a:rPr>
              <a:t>松本侑子</a:t>
            </a:r>
            <a:r>
              <a:rPr lang="en-US" altLang="ja-JP" sz="1200" dirty="0">
                <a:latin typeface="BIZ UDPGothic" panose="020B0400000000000000" pitchFamily="34" charset="-128"/>
                <a:ea typeface="BIZ UDPGothic" panose="020B0400000000000000" pitchFamily="34" charset="-128"/>
              </a:rPr>
              <a:t>, </a:t>
            </a:r>
            <a:r>
              <a:rPr lang="ja-JP" altLang="en-US" sz="1200" dirty="0">
                <a:latin typeface="BIZ UDPGothic" panose="020B0400000000000000" pitchFamily="34" charset="-128"/>
                <a:ea typeface="BIZ UDPGothic" panose="020B0400000000000000" pitchFamily="34" charset="-128"/>
              </a:rPr>
              <a:t>西薗由依</a:t>
            </a:r>
            <a:r>
              <a:rPr lang="en-US" altLang="ja-JP" sz="1200" dirty="0">
                <a:latin typeface="BIZ UDPGothic" panose="020B0400000000000000" pitchFamily="34" charset="-128"/>
                <a:ea typeface="BIZ UDPGothic" panose="020B0400000000000000" pitchFamily="34" charset="-128"/>
              </a:rPr>
              <a:t>, </a:t>
            </a:r>
            <a:r>
              <a:rPr lang="ja-JP" altLang="en-US" sz="1200" dirty="0">
                <a:latin typeface="BIZ UDPGothic" panose="020B0400000000000000" pitchFamily="34" charset="-128"/>
                <a:ea typeface="BIZ UDPGothic" panose="020B0400000000000000" pitchFamily="34" charset="-128"/>
              </a:rPr>
              <a:t>山地一禎</a:t>
            </a:r>
            <a:r>
              <a:rPr lang="en-US" altLang="ja-JP" sz="1200" dirty="0">
                <a:latin typeface="BIZ UDPGothic" panose="020B0400000000000000" pitchFamily="34" charset="-128"/>
                <a:ea typeface="BIZ UDPGothic" panose="020B0400000000000000" pitchFamily="34" charset="-128"/>
              </a:rPr>
              <a:t>, </a:t>
            </a:r>
            <a:r>
              <a:rPr lang="ja-JP" altLang="en-US" sz="1200" dirty="0">
                <a:latin typeface="BIZ UDPGothic" panose="020B0400000000000000" pitchFamily="34" charset="-128"/>
                <a:ea typeface="BIZ UDPGothic" panose="020B0400000000000000" pitchFamily="34" charset="-128"/>
              </a:rPr>
              <a:t>南山泰之</a:t>
            </a:r>
            <a:r>
              <a:rPr lang="en-US" altLang="ja-JP" sz="1200" dirty="0">
                <a:latin typeface="BIZ UDPGothic" panose="020B0400000000000000" pitchFamily="34" charset="-128"/>
                <a:ea typeface="BIZ UDPGothic" panose="020B0400000000000000" pitchFamily="34" charset="-128"/>
              </a:rPr>
              <a:t>, </a:t>
            </a:r>
            <a:r>
              <a:rPr lang="ja-JP" altLang="en-US" sz="1200" dirty="0">
                <a:latin typeface="BIZ UDPGothic" panose="020B0400000000000000" pitchFamily="34" charset="-128"/>
                <a:ea typeface="BIZ UDPGothic" panose="020B0400000000000000" pitchFamily="34" charset="-128"/>
              </a:rPr>
              <a:t>尾城孝一</a:t>
            </a:r>
            <a:r>
              <a:rPr lang="en-US" altLang="ja-JP" sz="1200" dirty="0">
                <a:latin typeface="BIZ UDPGothic" panose="020B0400000000000000" pitchFamily="34" charset="-128"/>
                <a:ea typeface="BIZ UDPGothic" panose="020B0400000000000000" pitchFamily="34" charset="-128"/>
              </a:rPr>
              <a:t>, </a:t>
            </a:r>
            <a:r>
              <a:rPr lang="ja-JP" altLang="en-US" sz="1200" dirty="0">
                <a:latin typeface="BIZ UDPGothic" panose="020B0400000000000000" pitchFamily="34" charset="-128"/>
                <a:ea typeface="BIZ UDPGothic" panose="020B0400000000000000" pitchFamily="34" charset="-128"/>
              </a:rPr>
              <a:t>常川真央</a:t>
            </a:r>
            <a:r>
              <a:rPr lang="en-US" altLang="ja-JP" sz="1200" dirty="0">
                <a:latin typeface="BIZ UDPGothic" panose="020B0400000000000000" pitchFamily="34" charset="-128"/>
                <a:ea typeface="BIZ UDPGothic" panose="020B0400000000000000" pitchFamily="34" charset="-128"/>
              </a:rPr>
              <a:t>, </a:t>
            </a:r>
            <a:r>
              <a:rPr lang="ja-JP" altLang="en-US" sz="1200" dirty="0">
                <a:latin typeface="BIZ UDPGothic" panose="020B0400000000000000" pitchFamily="34" charset="-128"/>
                <a:ea typeface="BIZ UDPGothic" panose="020B0400000000000000" pitchFamily="34" charset="-128"/>
              </a:rPr>
              <a:t>大園隼彦（</a:t>
            </a:r>
            <a:r>
              <a:rPr lang="en-US" altLang="ja-JP" sz="1200" dirty="0">
                <a:latin typeface="BIZ UDPGothic" panose="020B0400000000000000" pitchFamily="34" charset="-128"/>
                <a:ea typeface="BIZ UDPGothic" panose="020B0400000000000000" pitchFamily="34" charset="-128"/>
              </a:rPr>
              <a:t>2018, 08, 31</a:t>
            </a:r>
            <a:r>
              <a:rPr lang="ja-JP" altLang="en-US" sz="1200" dirty="0">
                <a:latin typeface="BIZ UDPGothic" panose="020B0400000000000000" pitchFamily="34" charset="-128"/>
                <a:ea typeface="BIZ UDPGothic" panose="020B0400000000000000" pitchFamily="34" charset="-128"/>
              </a:rPr>
              <a:t>）</a:t>
            </a:r>
            <a:r>
              <a:rPr lang="en-US" altLang="ja-JP" sz="1200" dirty="0">
                <a:latin typeface="BIZ UDPGothic" panose="020B0400000000000000" pitchFamily="34" charset="-128"/>
                <a:ea typeface="BIZ UDPGothic" panose="020B0400000000000000" pitchFamily="34" charset="-128"/>
              </a:rPr>
              <a:t>『 </a:t>
            </a:r>
            <a:r>
              <a:rPr lang="ja-JP" altLang="en-US" sz="1200" dirty="0">
                <a:latin typeface="BIZ UDPGothic" panose="020B0400000000000000" pitchFamily="34" charset="-128"/>
                <a:ea typeface="BIZ UDPGothic" panose="020B0400000000000000" pitchFamily="34" charset="-128"/>
              </a:rPr>
              <a:t>教材「研究データ管理サービスの設計と実践」</a:t>
            </a:r>
            <a:r>
              <a:rPr lang="en-US" altLang="ja-JP" sz="1200" dirty="0">
                <a:latin typeface="BIZ UDPGothic" panose="020B0400000000000000" pitchFamily="34" charset="-128"/>
                <a:ea typeface="BIZ UDPGothic" panose="020B0400000000000000" pitchFamily="34" charset="-128"/>
              </a:rPr>
              <a:t>』. </a:t>
            </a:r>
            <a:r>
              <a:rPr lang="ja-JP" altLang="en-US" sz="1200" dirty="0">
                <a:latin typeface="BIZ UDPGothic" panose="020B0400000000000000" pitchFamily="34" charset="-128"/>
                <a:ea typeface="BIZ UDPGothic" panose="020B0400000000000000" pitchFamily="34" charset="-128"/>
              </a:rPr>
              <a:t>オープンアクセスリポジトリ推進協会（</a:t>
            </a:r>
            <a:r>
              <a:rPr lang="es-ES" altLang="ja-JP" sz="1200" dirty="0">
                <a:latin typeface="BIZ UDPGothic" panose="020B0400000000000000" pitchFamily="34" charset="-128"/>
                <a:ea typeface="BIZ UDPGothic" panose="020B0400000000000000" pitchFamily="34" charset="-128"/>
              </a:rPr>
              <a:t>JPCOAR</a:t>
            </a:r>
            <a:r>
              <a:rPr lang="ja-JP" altLang="es-ES" sz="1200" dirty="0">
                <a:latin typeface="BIZ UDPGothic" panose="020B0400000000000000" pitchFamily="34" charset="-128"/>
                <a:ea typeface="BIZ UDPGothic" panose="020B0400000000000000" pitchFamily="34" charset="-128"/>
              </a:rPr>
              <a:t>）</a:t>
            </a:r>
            <a:r>
              <a:rPr lang="ja-JP" altLang="en-US" sz="1200" dirty="0">
                <a:latin typeface="BIZ UDPGothic" panose="020B0400000000000000" pitchFamily="34" charset="-128"/>
                <a:ea typeface="BIZ UDPGothic" panose="020B0400000000000000" pitchFamily="34" charset="-128"/>
              </a:rPr>
              <a:t>研究データ作業部会</a:t>
            </a:r>
            <a:r>
              <a:rPr lang="en-US" altLang="ja-JP" sz="1200" dirty="0">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14"/>
              </a:rPr>
              <a:t>https://jpcoar.repo.nii.ac.jp/records/128 </a:t>
            </a:r>
            <a:endParaRPr lang="en-US" altLang="ja-JP" sz="1200" dirty="0">
              <a:latin typeface="BIZ UDPGothic" panose="020B0400000000000000" pitchFamily="34" charset="-128"/>
              <a:ea typeface="BIZ UDPGothic" panose="020B0400000000000000" pitchFamily="34" charset="-128"/>
            </a:endParaRPr>
          </a:p>
          <a:p>
            <a:pPr marL="171450" indent="-171450" latinLnBrk="1">
              <a:buFont typeface="Arial" panose="020B0604020202020204" pitchFamily="34" charset="0"/>
              <a:buChar char="•"/>
            </a:pPr>
            <a:r>
              <a:rPr lang="nl-NL" altLang="ja-JP" sz="1200" dirty="0">
                <a:solidFill>
                  <a:prstClr val="black"/>
                </a:solidFill>
                <a:latin typeface="BIZ UDPGothic" panose="020B0400000000000000" pitchFamily="34" charset="-128"/>
                <a:ea typeface="BIZ UDPGothic" panose="020B0400000000000000" pitchFamily="34" charset="-128"/>
              </a:rPr>
              <a:t>The UK Data Service. (n.d.). Research data management.</a:t>
            </a:r>
            <a:r>
              <a:rPr lang="en-US" altLang="ja-JP" sz="1200" dirty="0">
                <a:solidFill>
                  <a:prstClr val="black"/>
                </a:solidFill>
                <a:latin typeface="BIZ UDPGothic" panose="020B0400000000000000" pitchFamily="34" charset="-128"/>
                <a:ea typeface="BIZ UDPGothic" panose="020B0400000000000000" pitchFamily="34" charset="-128"/>
              </a:rPr>
              <a:t> </a:t>
            </a:r>
            <a:r>
              <a:rPr lang="en-US" altLang="ja-JP" sz="1200" dirty="0">
                <a:latin typeface="BIZ UDPGothic" panose="020B0400000000000000" pitchFamily="34" charset="-128"/>
                <a:ea typeface="BIZ UDPGothic" panose="020B0400000000000000" pitchFamily="34" charset="-128"/>
                <a:hlinkClick r:id="rId15"/>
              </a:rPr>
              <a:t>https://www.ukdataservice.ac.uk/manage-data/lifecycle.aspx</a:t>
            </a:r>
            <a:endParaRPr lang="en-US" altLang="ja-JP" sz="1200" dirty="0">
              <a:latin typeface="BIZ UDPGothic" panose="020B0400000000000000" pitchFamily="34" charset="-128"/>
              <a:ea typeface="BIZ UDPGothic" panose="020B0400000000000000" pitchFamily="34" charset="-128"/>
            </a:endParaRPr>
          </a:p>
          <a:p>
            <a:pPr marL="171450" indent="-171450" latinLnBrk="1">
              <a:buFont typeface="Arial" panose="020B0604020202020204" pitchFamily="34" charset="0"/>
              <a:buChar char="•"/>
            </a:pPr>
            <a:r>
              <a:rPr lang="es-ES" altLang="ja-JP" sz="1200" dirty="0">
                <a:solidFill>
                  <a:prstClr val="black"/>
                </a:solidFill>
                <a:latin typeface="BIZ UDPGothic" panose="020B0400000000000000" pitchFamily="34" charset="-128"/>
                <a:ea typeface="BIZ UDPGothic" panose="020B0400000000000000" pitchFamily="34" charset="-128"/>
              </a:rPr>
              <a:t>van Selm, M. (2015). RDM Support - basic training course for information specialists. figshare. Dataset. </a:t>
            </a:r>
            <a:r>
              <a:rPr lang="es-ES" altLang="ja-JP" sz="1200" dirty="0">
                <a:solidFill>
                  <a:prstClr val="black"/>
                </a:solidFill>
                <a:latin typeface="BIZ UDPGothic" panose="020B0400000000000000" pitchFamily="34" charset="-128"/>
                <a:ea typeface="BIZ UDPGothic" panose="020B0400000000000000" pitchFamily="34" charset="-128"/>
                <a:hlinkClick r:id="rId16"/>
              </a:rPr>
              <a:t>https://doi.org/10.6084/m9.figshare.1285313.v1</a:t>
            </a:r>
            <a:endParaRPr kumimoji="1" lang="en-US" altLang="ja-JP" sz="1200" b="0" i="0" u="none" strike="noStrike" dirty="0">
              <a:solidFill>
                <a:schemeClr val="tx1"/>
              </a:solidFill>
              <a:effectLst/>
              <a:latin typeface="BIZ UDPGothic" panose="020B0400000000000000" pitchFamily="34" charset="-128"/>
              <a:ea typeface="BIZ UDPGothic" panose="020B0400000000000000" pitchFamily="34" charset="-128"/>
            </a:endParaRPr>
          </a:p>
          <a:p>
            <a:pPr marL="0" indent="0" latinLnBrk="1">
              <a:buFont typeface="Arial" panose="020B0604020202020204" pitchFamily="34" charset="0"/>
              <a:buNone/>
            </a:pP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a:t>
            </a:r>
            <a:endParaRPr kumimoji="1" lang="ja-JP" altLang="en-US" dirty="0"/>
          </a:p>
          <a:p>
            <a:pPr marL="171450" indent="-171450">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sz="quarter" idx="5"/>
          </p:nvPr>
        </p:nvSpPr>
        <p:spPr/>
        <p:txBody>
          <a:bodyPr/>
          <a:lstStyle/>
          <a:p>
            <a:fld id="{C6AF8DA1-0AF7-1142-AF80-1698B024B176}" type="slidenum">
              <a:rPr lang="ja-JP" altLang="en-US" smtClean="0"/>
              <a:pPr/>
              <a:t>25</a:t>
            </a:fld>
            <a:endParaRPr lang="ja-JP" altLang="en-US"/>
          </a:p>
        </p:txBody>
      </p:sp>
    </p:spTree>
    <p:extLst>
      <p:ext uri="{BB962C8B-B14F-4D97-AF65-F5344CB8AC3E}">
        <p14:creationId xmlns:p14="http://schemas.microsoft.com/office/powerpoint/2010/main" val="22412786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Picture 2" descr="D:\nakajima\jobs\wdupt\OWL_contentsDIR\PWPテンプレート\Ring\jpg_temp_files\cover_temp.jpg">
            <a:extLst>
              <a:ext uri="{FF2B5EF4-FFF2-40B4-BE49-F238E27FC236}">
                <a16:creationId xmlns:a16="http://schemas.microsoft.com/office/drawing/2014/main" id="{D41BC277-C5EA-D331-BCBF-AA01C99A868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4082" b="4082"/>
          <a:stretch>
            <a:fillRect/>
          </a:stretch>
        </p:blipFill>
        <p:spPr bwMode="auto">
          <a:xfrm>
            <a:off x="2117"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3407701" y="2276872"/>
            <a:ext cx="8160907" cy="2376264"/>
          </a:xfrm>
        </p:spPr>
        <p:txBody>
          <a:bodyPr>
            <a:noAutofit/>
          </a:bodyPr>
          <a:lstStyle>
            <a:lvl1pPr algn="l">
              <a:defRPr sz="6400">
                <a:effectLst/>
              </a:defRPr>
            </a:lvl1pPr>
          </a:lstStyle>
          <a:p>
            <a:r>
              <a:rPr lang="ja-JP" altLang="en-US"/>
              <a:t>マスター タイトルの書式設定</a:t>
            </a:r>
          </a:p>
        </p:txBody>
      </p:sp>
      <p:sp>
        <p:nvSpPr>
          <p:cNvPr id="3" name="サブタイトル 2"/>
          <p:cNvSpPr>
            <a:spLocks noGrp="1"/>
          </p:cNvSpPr>
          <p:nvPr>
            <p:ph type="subTitle" idx="1"/>
          </p:nvPr>
        </p:nvSpPr>
        <p:spPr>
          <a:xfrm>
            <a:off x="1828800" y="5085184"/>
            <a:ext cx="8534400" cy="625624"/>
          </a:xfrm>
        </p:spPr>
        <p:txBody>
          <a:bodyPr/>
          <a:lstStyle>
            <a:lvl1pPr marL="0" indent="0" algn="ctr">
              <a:buNone/>
              <a:defRPr>
                <a:solidFill>
                  <a:schemeClr val="tx1">
                    <a:lumMod val="75000"/>
                    <a:lumOff val="2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ja-JP" altLang="en-US"/>
              <a:t>マスター サブタイトルの書式設定</a:t>
            </a:r>
          </a:p>
        </p:txBody>
      </p:sp>
      <p:sp>
        <p:nvSpPr>
          <p:cNvPr id="5" name="日付プレースホルダー 3">
            <a:extLst>
              <a:ext uri="{FF2B5EF4-FFF2-40B4-BE49-F238E27FC236}">
                <a16:creationId xmlns:a16="http://schemas.microsoft.com/office/drawing/2014/main" id="{AC83F344-E767-9634-BCE5-0B3828FCA664}"/>
              </a:ext>
            </a:extLst>
          </p:cNvPr>
          <p:cNvSpPr>
            <a:spLocks noGrp="1"/>
          </p:cNvSpPr>
          <p:nvPr>
            <p:ph type="dt" sz="half" idx="10"/>
          </p:nvPr>
        </p:nvSpPr>
        <p:spPr>
          <a:xfrm>
            <a:off x="609600" y="6356351"/>
            <a:ext cx="2846917" cy="366183"/>
          </a:xfrm>
        </p:spPr>
        <p:txBody>
          <a:bodyPr/>
          <a:lstStyle>
            <a:lvl1pPr>
              <a:defRPr/>
            </a:lvl1pPr>
          </a:lstStyle>
          <a:p>
            <a:pPr>
              <a:defRPr/>
            </a:pPr>
            <a:fld id="{508B9405-9966-0945-8E78-1F0ECFE03069}"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B75257C9-6869-1E1C-18B9-6AFAB5A1CAC9}"/>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B6A2CD8C-6410-D15D-4224-C8BDDFBC4D6C}"/>
              </a:ext>
            </a:extLst>
          </p:cNvPr>
          <p:cNvSpPr>
            <a:spLocks noGrp="1"/>
          </p:cNvSpPr>
          <p:nvPr>
            <p:ph type="sldNum" sz="quarter" idx="12"/>
          </p:nvPr>
        </p:nvSpPr>
        <p:spPr/>
        <p:txBody>
          <a:bodyPr/>
          <a:lstStyle>
            <a:lvl1pPr>
              <a:defRPr/>
            </a:lvl1pPr>
          </a:lstStyle>
          <a:p>
            <a:pPr>
              <a:defRPr/>
            </a:pPr>
            <a:fld id="{4BE032DE-11D1-DA4A-A5A7-2F33FA18EAEF}" type="slidenum">
              <a:rPr lang="ja-JP" altLang="en-US"/>
              <a:pPr>
                <a:defRPr/>
              </a:pPr>
              <a:t>‹#›</a:t>
            </a:fld>
            <a:endParaRPr lang="ja-JP" altLang="en-US"/>
          </a:p>
        </p:txBody>
      </p:sp>
    </p:spTree>
    <p:extLst>
      <p:ext uri="{BB962C8B-B14F-4D97-AF65-F5344CB8AC3E}">
        <p14:creationId xmlns:p14="http://schemas.microsoft.com/office/powerpoint/2010/main" val="2169623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12192000" cy="1124744"/>
          </a:xfrm>
          <a:solidFill>
            <a:schemeClr val="accent1"/>
          </a:solidFill>
        </p:spPr>
        <p:txBody>
          <a:bodyPr/>
          <a:lstStyle>
            <a:lvl1pPr>
              <a:defRPr>
                <a:solidFill>
                  <a:schemeClr val="bg1"/>
                </a:solidFill>
              </a:defRPr>
            </a:lvl1p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86C4B33B-D890-78B0-BCC4-F97498785FB5}"/>
              </a:ext>
            </a:extLst>
          </p:cNvPr>
          <p:cNvSpPr>
            <a:spLocks noGrp="1"/>
          </p:cNvSpPr>
          <p:nvPr>
            <p:ph type="dt" sz="half" idx="10"/>
          </p:nvPr>
        </p:nvSpPr>
        <p:spPr/>
        <p:txBody>
          <a:bodyPr/>
          <a:lstStyle>
            <a:lvl1pPr>
              <a:defRPr/>
            </a:lvl1pPr>
          </a:lstStyle>
          <a:p>
            <a:pPr>
              <a:defRPr/>
            </a:pPr>
            <a:fld id="{60BB47C7-9AAF-4C41-A4D0-C2DB2D1C1B5B}"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1F7A5413-84E2-5409-6C6B-071BA83C8E0E}"/>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F5C63F13-0D3E-7CB4-5306-444509B82CD7}"/>
              </a:ext>
            </a:extLst>
          </p:cNvPr>
          <p:cNvSpPr>
            <a:spLocks noGrp="1"/>
          </p:cNvSpPr>
          <p:nvPr>
            <p:ph type="sldNum" sz="quarter" idx="12"/>
          </p:nvPr>
        </p:nvSpPr>
        <p:spPr/>
        <p:txBody>
          <a:bodyPr/>
          <a:lstStyle>
            <a:lvl1pPr>
              <a:defRPr/>
            </a:lvl1pPr>
          </a:lstStyle>
          <a:p>
            <a:pPr>
              <a:defRPr/>
            </a:pPr>
            <a:fld id="{779A241F-F1B4-3947-BC0E-C3700B1D92D9}" type="slidenum">
              <a:rPr lang="ja-JP" altLang="en-US"/>
              <a:pPr>
                <a:defRPr/>
              </a:pPr>
              <a:t>‹#›</a:t>
            </a:fld>
            <a:endParaRPr lang="ja-JP" altLang="en-US"/>
          </a:p>
        </p:txBody>
      </p:sp>
    </p:spTree>
    <p:extLst>
      <p:ext uri="{BB962C8B-B14F-4D97-AF65-F5344CB8AC3E}">
        <p14:creationId xmlns:p14="http://schemas.microsoft.com/office/powerpoint/2010/main" val="4226018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B9E0E6-E7FA-32A5-6858-F529C7E6836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402E079-3EF1-523E-F245-3D5FB4E6EE86}"/>
              </a:ext>
            </a:extLst>
          </p:cNvPr>
          <p:cNvSpPr>
            <a:spLocks noGrp="1"/>
          </p:cNvSpPr>
          <p:nvPr>
            <p:ph type="dt" sz="half" idx="10"/>
          </p:nvPr>
        </p:nvSpPr>
        <p:spPr/>
        <p:txBody>
          <a:bodyPr/>
          <a:lstStyle/>
          <a:p>
            <a:pPr>
              <a:defRPr/>
            </a:pPr>
            <a:fld id="{954BA3DA-E7EE-8D4E-9735-2BCDE0683405}" type="datetimeFigureOut">
              <a:rPr lang="ja-JP" altLang="en-US" smtClean="0"/>
              <a:pPr>
                <a:defRPr/>
              </a:pPr>
              <a:t>2024/11/27</a:t>
            </a:fld>
            <a:endParaRPr lang="ja-JP" altLang="en-US"/>
          </a:p>
        </p:txBody>
      </p:sp>
      <p:sp>
        <p:nvSpPr>
          <p:cNvPr id="4" name="フッター プレースホルダー 3">
            <a:extLst>
              <a:ext uri="{FF2B5EF4-FFF2-40B4-BE49-F238E27FC236}">
                <a16:creationId xmlns:a16="http://schemas.microsoft.com/office/drawing/2014/main" id="{5B4999E3-6247-A7BD-9CF6-01CF8E4E447D}"/>
              </a:ext>
            </a:extLst>
          </p:cNvPr>
          <p:cNvSpPr>
            <a:spLocks noGrp="1"/>
          </p:cNvSpPr>
          <p:nvPr>
            <p:ph type="ftr" sz="quarter" idx="11"/>
          </p:nvPr>
        </p:nvSpPr>
        <p:spPr/>
        <p:txBody>
          <a:bodyPr/>
          <a:lstStyle/>
          <a:p>
            <a:pPr>
              <a:defRPr/>
            </a:pPr>
            <a:endParaRPr lang="ja-JP" altLang="en-US"/>
          </a:p>
        </p:txBody>
      </p:sp>
      <p:sp>
        <p:nvSpPr>
          <p:cNvPr id="5" name="スライド番号プレースホルダー 4">
            <a:extLst>
              <a:ext uri="{FF2B5EF4-FFF2-40B4-BE49-F238E27FC236}">
                <a16:creationId xmlns:a16="http://schemas.microsoft.com/office/drawing/2014/main" id="{28CC008E-FD2F-5944-0A52-AE935584A3F3}"/>
              </a:ext>
            </a:extLst>
          </p:cNvPr>
          <p:cNvSpPr>
            <a:spLocks noGrp="1"/>
          </p:cNvSpPr>
          <p:nvPr>
            <p:ph type="sldNum" sz="quarter" idx="12"/>
          </p:nvPr>
        </p:nvSpPr>
        <p:spPr/>
        <p:txBody>
          <a:bodyPr/>
          <a:lstStyle/>
          <a:p>
            <a:pPr>
              <a:defRPr/>
            </a:pPr>
            <a:fld id="{F2826C93-58E4-DE41-837A-24FD3733B9D9}" type="slidenum">
              <a:rPr lang="ja-JP" altLang="en-US" smtClean="0"/>
              <a:pPr>
                <a:defRPr/>
              </a:pPr>
              <a:t>‹#›</a:t>
            </a:fld>
            <a:endParaRPr lang="ja-JP" altLang="en-US"/>
          </a:p>
        </p:txBody>
      </p:sp>
    </p:spTree>
    <p:extLst>
      <p:ext uri="{BB962C8B-B14F-4D97-AF65-F5344CB8AC3E}">
        <p14:creationId xmlns:p14="http://schemas.microsoft.com/office/powerpoint/2010/main" val="4020480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5333"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F18948E2-A7C8-C6A5-0456-0636E3852706}"/>
              </a:ext>
            </a:extLst>
          </p:cNvPr>
          <p:cNvSpPr>
            <a:spLocks noGrp="1"/>
          </p:cNvSpPr>
          <p:nvPr>
            <p:ph type="dt" sz="half" idx="10"/>
          </p:nvPr>
        </p:nvSpPr>
        <p:spPr/>
        <p:txBody>
          <a:bodyPr/>
          <a:lstStyle>
            <a:lvl1pPr>
              <a:defRPr/>
            </a:lvl1pPr>
          </a:lstStyle>
          <a:p>
            <a:pPr>
              <a:defRPr/>
            </a:pPr>
            <a:fld id="{4F567FCB-BA45-E545-B61F-D38B0F9D0764}"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9A1AD710-8FA5-B04E-DAF3-9EC2F4884440}"/>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18FB86CF-A855-1810-1FCB-B8B06F8432AE}"/>
              </a:ext>
            </a:extLst>
          </p:cNvPr>
          <p:cNvSpPr>
            <a:spLocks noGrp="1"/>
          </p:cNvSpPr>
          <p:nvPr>
            <p:ph type="sldNum" sz="quarter" idx="12"/>
          </p:nvPr>
        </p:nvSpPr>
        <p:spPr/>
        <p:txBody>
          <a:bodyPr/>
          <a:lstStyle>
            <a:lvl1pPr>
              <a:defRPr/>
            </a:lvl1pPr>
          </a:lstStyle>
          <a:p>
            <a:pPr>
              <a:defRPr/>
            </a:pPr>
            <a:fld id="{D5B0AF7B-593A-9645-B53A-68AAB0EE1A53}" type="slidenum">
              <a:rPr lang="ja-JP" altLang="en-US"/>
              <a:pPr>
                <a:defRPr/>
              </a:pPr>
              <a:t>‹#›</a:t>
            </a:fld>
            <a:endParaRPr lang="ja-JP" altLang="en-US"/>
          </a:p>
        </p:txBody>
      </p:sp>
    </p:spTree>
    <p:extLst>
      <p:ext uri="{BB962C8B-B14F-4D97-AF65-F5344CB8AC3E}">
        <p14:creationId xmlns:p14="http://schemas.microsoft.com/office/powerpoint/2010/main" val="2451112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9CD566F2-19D2-4AFE-E96A-C8D7B48600B6}"/>
              </a:ext>
            </a:extLst>
          </p:cNvPr>
          <p:cNvSpPr>
            <a:spLocks noGrp="1"/>
          </p:cNvSpPr>
          <p:nvPr>
            <p:ph type="dt" sz="half" idx="10"/>
          </p:nvPr>
        </p:nvSpPr>
        <p:spPr/>
        <p:txBody>
          <a:bodyPr/>
          <a:lstStyle>
            <a:lvl1pPr>
              <a:defRPr/>
            </a:lvl1pPr>
          </a:lstStyle>
          <a:p>
            <a:pPr>
              <a:defRPr/>
            </a:pPr>
            <a:fld id="{296A0320-9C6C-6F4A-BBD9-C135AF11854F}"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F9692617-2DC5-49F2-D9EE-18474C902B37}"/>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5383B97B-594D-092B-5874-129EC2EC8FFB}"/>
              </a:ext>
            </a:extLst>
          </p:cNvPr>
          <p:cNvSpPr>
            <a:spLocks noGrp="1"/>
          </p:cNvSpPr>
          <p:nvPr>
            <p:ph type="sldNum" sz="quarter" idx="12"/>
          </p:nvPr>
        </p:nvSpPr>
        <p:spPr/>
        <p:txBody>
          <a:bodyPr/>
          <a:lstStyle>
            <a:lvl1pPr>
              <a:defRPr/>
            </a:lvl1pPr>
          </a:lstStyle>
          <a:p>
            <a:pPr>
              <a:defRPr/>
            </a:pPr>
            <a:fld id="{812882C4-259C-5048-B64A-2CA65CFF310F}" type="slidenum">
              <a:rPr lang="ja-JP" altLang="en-US"/>
              <a:pPr>
                <a:defRPr/>
              </a:pPr>
              <a:t>‹#›</a:t>
            </a:fld>
            <a:endParaRPr lang="ja-JP" altLang="en-US"/>
          </a:p>
        </p:txBody>
      </p:sp>
    </p:spTree>
    <p:extLst>
      <p:ext uri="{BB962C8B-B14F-4D97-AF65-F5344CB8AC3E}">
        <p14:creationId xmlns:p14="http://schemas.microsoft.com/office/powerpoint/2010/main" val="3673091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19413794-FC27-2757-81D6-21EC228F4A2A}"/>
              </a:ext>
            </a:extLst>
          </p:cNvPr>
          <p:cNvSpPr>
            <a:spLocks noGrp="1"/>
          </p:cNvSpPr>
          <p:nvPr>
            <p:ph type="dt" sz="half" idx="10"/>
          </p:nvPr>
        </p:nvSpPr>
        <p:spPr/>
        <p:txBody>
          <a:bodyPr/>
          <a:lstStyle>
            <a:lvl1pPr>
              <a:defRPr/>
            </a:lvl1pPr>
          </a:lstStyle>
          <a:p>
            <a:pPr>
              <a:defRPr/>
            </a:pPr>
            <a:fld id="{93B083D3-C78A-D947-A045-A895F6F2FA0D}" type="datetimeFigureOut">
              <a:rPr lang="ja-JP" altLang="en-US"/>
              <a:pPr>
                <a:defRPr/>
              </a:pPr>
              <a:t>2024/11/27</a:t>
            </a:fld>
            <a:endParaRPr lang="ja-JP" altLang="en-US"/>
          </a:p>
        </p:txBody>
      </p:sp>
      <p:sp>
        <p:nvSpPr>
          <p:cNvPr id="8" name="フッター プレースホルダー 4">
            <a:extLst>
              <a:ext uri="{FF2B5EF4-FFF2-40B4-BE49-F238E27FC236}">
                <a16:creationId xmlns:a16="http://schemas.microsoft.com/office/drawing/2014/main" id="{DCF06364-A439-2364-9622-4077FE1036A5}"/>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1332FA61-382B-EEC9-4110-5B7AF81A8AE0}"/>
              </a:ext>
            </a:extLst>
          </p:cNvPr>
          <p:cNvSpPr>
            <a:spLocks noGrp="1"/>
          </p:cNvSpPr>
          <p:nvPr>
            <p:ph type="sldNum" sz="quarter" idx="12"/>
          </p:nvPr>
        </p:nvSpPr>
        <p:spPr/>
        <p:txBody>
          <a:bodyPr/>
          <a:lstStyle>
            <a:lvl1pPr>
              <a:defRPr/>
            </a:lvl1pPr>
          </a:lstStyle>
          <a:p>
            <a:pPr>
              <a:defRPr/>
            </a:pPr>
            <a:fld id="{146B95CF-0AE1-ED4F-917D-A400F71BF59E}" type="slidenum">
              <a:rPr lang="ja-JP" altLang="en-US"/>
              <a:pPr>
                <a:defRPr/>
              </a:pPr>
              <a:t>‹#›</a:t>
            </a:fld>
            <a:endParaRPr lang="ja-JP" altLang="en-US"/>
          </a:p>
        </p:txBody>
      </p:sp>
    </p:spTree>
    <p:extLst>
      <p:ext uri="{BB962C8B-B14F-4D97-AF65-F5344CB8AC3E}">
        <p14:creationId xmlns:p14="http://schemas.microsoft.com/office/powerpoint/2010/main" val="3000704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14697DCD-BF41-11F5-3339-CC555C38A181}"/>
              </a:ext>
            </a:extLst>
          </p:cNvPr>
          <p:cNvSpPr>
            <a:spLocks noGrp="1"/>
          </p:cNvSpPr>
          <p:nvPr>
            <p:ph type="dt" sz="half" idx="10"/>
          </p:nvPr>
        </p:nvSpPr>
        <p:spPr/>
        <p:txBody>
          <a:bodyPr/>
          <a:lstStyle>
            <a:lvl1pPr>
              <a:defRPr/>
            </a:lvl1pPr>
          </a:lstStyle>
          <a:p>
            <a:pPr>
              <a:defRPr/>
            </a:pPr>
            <a:fld id="{EDEB4663-FB6D-5F44-878C-409CC87456E9}" type="datetimeFigureOut">
              <a:rPr lang="ja-JP" altLang="en-US"/>
              <a:pPr>
                <a:defRPr/>
              </a:pPr>
              <a:t>2024/11/27</a:t>
            </a:fld>
            <a:endParaRPr lang="ja-JP" altLang="en-US"/>
          </a:p>
        </p:txBody>
      </p:sp>
      <p:sp>
        <p:nvSpPr>
          <p:cNvPr id="4" name="フッター プレースホルダー 4">
            <a:extLst>
              <a:ext uri="{FF2B5EF4-FFF2-40B4-BE49-F238E27FC236}">
                <a16:creationId xmlns:a16="http://schemas.microsoft.com/office/drawing/2014/main" id="{3685567B-11CC-5BCC-916D-474E2A76CA81}"/>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a:ext uri="{FF2B5EF4-FFF2-40B4-BE49-F238E27FC236}">
                <a16:creationId xmlns:a16="http://schemas.microsoft.com/office/drawing/2014/main" id="{CFB91402-337B-E947-787B-2E8B6952455F}"/>
              </a:ext>
            </a:extLst>
          </p:cNvPr>
          <p:cNvSpPr>
            <a:spLocks noGrp="1"/>
          </p:cNvSpPr>
          <p:nvPr>
            <p:ph type="sldNum" sz="quarter" idx="12"/>
          </p:nvPr>
        </p:nvSpPr>
        <p:spPr/>
        <p:txBody>
          <a:bodyPr/>
          <a:lstStyle>
            <a:lvl1pPr>
              <a:defRPr/>
            </a:lvl1pPr>
          </a:lstStyle>
          <a:p>
            <a:pPr>
              <a:defRPr/>
            </a:pPr>
            <a:fld id="{02287F6D-0110-1744-B8AB-A9D74B49FF7C}" type="slidenum">
              <a:rPr lang="ja-JP" altLang="en-US"/>
              <a:pPr>
                <a:defRPr/>
              </a:pPr>
              <a:t>‹#›</a:t>
            </a:fld>
            <a:endParaRPr lang="ja-JP" altLang="en-US"/>
          </a:p>
        </p:txBody>
      </p:sp>
    </p:spTree>
    <p:extLst>
      <p:ext uri="{BB962C8B-B14F-4D97-AF65-F5344CB8AC3E}">
        <p14:creationId xmlns:p14="http://schemas.microsoft.com/office/powerpoint/2010/main" val="2089349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2C9A2A4A-A27C-0E12-428C-FBDF3E7F430A}"/>
              </a:ext>
            </a:extLst>
          </p:cNvPr>
          <p:cNvSpPr>
            <a:spLocks noGrp="1"/>
          </p:cNvSpPr>
          <p:nvPr>
            <p:ph type="dt" sz="half" idx="10"/>
          </p:nvPr>
        </p:nvSpPr>
        <p:spPr/>
        <p:txBody>
          <a:bodyPr/>
          <a:lstStyle>
            <a:lvl1pPr>
              <a:defRPr/>
            </a:lvl1pPr>
          </a:lstStyle>
          <a:p>
            <a:pPr>
              <a:defRPr/>
            </a:pPr>
            <a:fld id="{20D53A6C-4BA8-6846-8363-31B55BFAFC03}" type="datetimeFigureOut">
              <a:rPr lang="ja-JP" altLang="en-US"/>
              <a:pPr>
                <a:defRPr/>
              </a:pPr>
              <a:t>2024/11/27</a:t>
            </a:fld>
            <a:endParaRPr lang="ja-JP" altLang="en-US"/>
          </a:p>
        </p:txBody>
      </p:sp>
      <p:sp>
        <p:nvSpPr>
          <p:cNvPr id="3" name="フッター プレースホルダー 4">
            <a:extLst>
              <a:ext uri="{FF2B5EF4-FFF2-40B4-BE49-F238E27FC236}">
                <a16:creationId xmlns:a16="http://schemas.microsoft.com/office/drawing/2014/main" id="{A1D8900D-BFD8-EDD8-0032-46FC70E584D9}"/>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16:creationId xmlns:a16="http://schemas.microsoft.com/office/drawing/2014/main" id="{175B737D-D779-12AA-9C37-F4D5A8277069}"/>
              </a:ext>
            </a:extLst>
          </p:cNvPr>
          <p:cNvSpPr>
            <a:spLocks noGrp="1"/>
          </p:cNvSpPr>
          <p:nvPr>
            <p:ph type="sldNum" sz="quarter" idx="12"/>
          </p:nvPr>
        </p:nvSpPr>
        <p:spPr/>
        <p:txBody>
          <a:bodyPr/>
          <a:lstStyle>
            <a:lvl1pPr>
              <a:defRPr/>
            </a:lvl1pPr>
          </a:lstStyle>
          <a:p>
            <a:pPr>
              <a:defRPr/>
            </a:pPr>
            <a:fld id="{F3441913-5342-0C4C-B343-1762A5DC29A8}" type="slidenum">
              <a:rPr lang="ja-JP" altLang="en-US"/>
              <a:pPr>
                <a:defRPr/>
              </a:pPr>
              <a:t>‹#›</a:t>
            </a:fld>
            <a:endParaRPr lang="ja-JP" altLang="en-US"/>
          </a:p>
        </p:txBody>
      </p:sp>
    </p:spTree>
    <p:extLst>
      <p:ext uri="{BB962C8B-B14F-4D97-AF65-F5344CB8AC3E}">
        <p14:creationId xmlns:p14="http://schemas.microsoft.com/office/powerpoint/2010/main" val="379523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2" y="273049"/>
            <a:ext cx="4011084" cy="1162051"/>
          </a:xfrm>
        </p:spPr>
        <p:txBody>
          <a:bodyPr anchor="b"/>
          <a:lstStyle>
            <a:lvl1pPr algn="l">
              <a:defRPr sz="2667" b="1"/>
            </a:lvl1pPr>
          </a:lstStyle>
          <a:p>
            <a:r>
              <a:rPr lang="ja-JP" altLang="en-US"/>
              <a:t>マスター タイトルの書式設定</a:t>
            </a:r>
          </a:p>
        </p:txBody>
      </p:sp>
      <p:sp>
        <p:nvSpPr>
          <p:cNvPr id="3" name="コンテンツ プレースホルダー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D521E41C-ADD5-C764-5272-6C86C63B2282}"/>
              </a:ext>
            </a:extLst>
          </p:cNvPr>
          <p:cNvSpPr>
            <a:spLocks noGrp="1"/>
          </p:cNvSpPr>
          <p:nvPr>
            <p:ph type="dt" sz="half" idx="10"/>
          </p:nvPr>
        </p:nvSpPr>
        <p:spPr/>
        <p:txBody>
          <a:bodyPr/>
          <a:lstStyle>
            <a:lvl1pPr>
              <a:defRPr/>
            </a:lvl1pPr>
          </a:lstStyle>
          <a:p>
            <a:pPr>
              <a:defRPr/>
            </a:pPr>
            <a:fld id="{399FFEE2-1ACB-1645-93D9-A73F02871C3F}"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2E52AE96-82FF-C2D2-CD67-D1707E454375}"/>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583A79EF-F73F-1F49-7693-DBA4808AB1A0}"/>
              </a:ext>
            </a:extLst>
          </p:cNvPr>
          <p:cNvSpPr>
            <a:spLocks noGrp="1"/>
          </p:cNvSpPr>
          <p:nvPr>
            <p:ph type="sldNum" sz="quarter" idx="12"/>
          </p:nvPr>
        </p:nvSpPr>
        <p:spPr/>
        <p:txBody>
          <a:bodyPr/>
          <a:lstStyle>
            <a:lvl1pPr>
              <a:defRPr/>
            </a:lvl1pPr>
          </a:lstStyle>
          <a:p>
            <a:pPr>
              <a:defRPr/>
            </a:pPr>
            <a:fld id="{ECB05AFE-5CB4-6641-8974-9231C1322B59}" type="slidenum">
              <a:rPr lang="ja-JP" altLang="en-US"/>
              <a:pPr>
                <a:defRPr/>
              </a:pPr>
              <a:t>‹#›</a:t>
            </a:fld>
            <a:endParaRPr lang="ja-JP" altLang="en-US"/>
          </a:p>
        </p:txBody>
      </p:sp>
    </p:spTree>
    <p:extLst>
      <p:ext uri="{BB962C8B-B14F-4D97-AF65-F5344CB8AC3E}">
        <p14:creationId xmlns:p14="http://schemas.microsoft.com/office/powerpoint/2010/main" val="3881375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9"/>
          </a:xfrm>
        </p:spPr>
        <p:txBody>
          <a:bodyPr anchor="b"/>
          <a:lstStyle>
            <a:lvl1pPr algn="l">
              <a:defRPr sz="2667" b="1"/>
            </a:lvl1pPr>
          </a:lstStyle>
          <a:p>
            <a:r>
              <a:rPr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rtlCol="0">
            <a:norm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ja-JP" altLang="en-US" noProof="0"/>
          </a:p>
        </p:txBody>
      </p:sp>
      <p:sp>
        <p:nvSpPr>
          <p:cNvPr id="4" name="テキスト プレースホルダー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6E6E0B96-B5FB-F52E-19B2-D649B50239E0}"/>
              </a:ext>
            </a:extLst>
          </p:cNvPr>
          <p:cNvSpPr>
            <a:spLocks noGrp="1"/>
          </p:cNvSpPr>
          <p:nvPr>
            <p:ph type="dt" sz="half" idx="10"/>
          </p:nvPr>
        </p:nvSpPr>
        <p:spPr/>
        <p:txBody>
          <a:bodyPr/>
          <a:lstStyle>
            <a:lvl1pPr>
              <a:defRPr/>
            </a:lvl1pPr>
          </a:lstStyle>
          <a:p>
            <a:pPr>
              <a:defRPr/>
            </a:pPr>
            <a:fld id="{0EEE543B-C72D-B44F-8CC8-4C8F432A2B78}" type="datetimeFigureOut">
              <a:rPr lang="ja-JP" altLang="en-US"/>
              <a:pPr>
                <a:defRPr/>
              </a:pPr>
              <a:t>2024/11/27</a:t>
            </a:fld>
            <a:endParaRPr lang="ja-JP" altLang="en-US"/>
          </a:p>
        </p:txBody>
      </p:sp>
      <p:sp>
        <p:nvSpPr>
          <p:cNvPr id="6" name="フッター プレースホルダー 4">
            <a:extLst>
              <a:ext uri="{FF2B5EF4-FFF2-40B4-BE49-F238E27FC236}">
                <a16:creationId xmlns:a16="http://schemas.microsoft.com/office/drawing/2014/main" id="{43C238AB-705B-0DC4-4EB8-F47FA1AEA45A}"/>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BFF7811B-4F0B-2B1A-FB96-DAC9D9C3ADBB}"/>
              </a:ext>
            </a:extLst>
          </p:cNvPr>
          <p:cNvSpPr>
            <a:spLocks noGrp="1"/>
          </p:cNvSpPr>
          <p:nvPr>
            <p:ph type="sldNum" sz="quarter" idx="12"/>
          </p:nvPr>
        </p:nvSpPr>
        <p:spPr/>
        <p:txBody>
          <a:bodyPr/>
          <a:lstStyle>
            <a:lvl1pPr>
              <a:defRPr/>
            </a:lvl1pPr>
          </a:lstStyle>
          <a:p>
            <a:pPr>
              <a:defRPr/>
            </a:pPr>
            <a:fld id="{D1878AED-E252-0343-827B-0177744B060F}" type="slidenum">
              <a:rPr lang="ja-JP" altLang="en-US"/>
              <a:pPr>
                <a:defRPr/>
              </a:pPr>
              <a:t>‹#›</a:t>
            </a:fld>
            <a:endParaRPr lang="ja-JP" altLang="en-US"/>
          </a:p>
        </p:txBody>
      </p:sp>
    </p:spTree>
    <p:extLst>
      <p:ext uri="{BB962C8B-B14F-4D97-AF65-F5344CB8AC3E}">
        <p14:creationId xmlns:p14="http://schemas.microsoft.com/office/powerpoint/2010/main" val="3112063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2DFD9C6B-ECD1-40D4-8AA8-08FFEB2D3FD6}"/>
              </a:ext>
            </a:extLst>
          </p:cNvPr>
          <p:cNvSpPr>
            <a:spLocks noGrp="1"/>
          </p:cNvSpPr>
          <p:nvPr>
            <p:ph type="dt" sz="half" idx="10"/>
          </p:nvPr>
        </p:nvSpPr>
        <p:spPr/>
        <p:txBody>
          <a:bodyPr/>
          <a:lstStyle>
            <a:lvl1pPr>
              <a:defRPr/>
            </a:lvl1pPr>
          </a:lstStyle>
          <a:p>
            <a:pPr>
              <a:defRPr/>
            </a:pPr>
            <a:fld id="{4D8E4FCC-08E6-1B49-91C2-D0204E59A50C}"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FBB310B5-96F5-4057-A8D7-CF8721015D32}"/>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EA2DA5F3-2D9A-2204-7BF0-BC27492243CB}"/>
              </a:ext>
            </a:extLst>
          </p:cNvPr>
          <p:cNvSpPr>
            <a:spLocks noGrp="1"/>
          </p:cNvSpPr>
          <p:nvPr>
            <p:ph type="sldNum" sz="quarter" idx="12"/>
          </p:nvPr>
        </p:nvSpPr>
        <p:spPr/>
        <p:txBody>
          <a:bodyPr/>
          <a:lstStyle>
            <a:lvl1pPr>
              <a:defRPr/>
            </a:lvl1pPr>
          </a:lstStyle>
          <a:p>
            <a:pPr>
              <a:defRPr/>
            </a:pPr>
            <a:fld id="{0FC0AC76-DB5A-DB4F-8E4A-DE5D596589FC}" type="slidenum">
              <a:rPr lang="ja-JP" altLang="en-US"/>
              <a:pPr>
                <a:defRPr/>
              </a:pPr>
              <a:t>‹#›</a:t>
            </a:fld>
            <a:endParaRPr lang="ja-JP" altLang="en-US"/>
          </a:p>
        </p:txBody>
      </p:sp>
    </p:spTree>
    <p:extLst>
      <p:ext uri="{BB962C8B-B14F-4D97-AF65-F5344CB8AC3E}">
        <p14:creationId xmlns:p14="http://schemas.microsoft.com/office/powerpoint/2010/main" val="25443626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68963AC8-E495-ECAB-C58E-08E74986FB97}"/>
              </a:ext>
            </a:extLst>
          </p:cNvPr>
          <p:cNvSpPr>
            <a:spLocks noGrp="1"/>
          </p:cNvSpPr>
          <p:nvPr>
            <p:ph type="dt" sz="half" idx="10"/>
          </p:nvPr>
        </p:nvSpPr>
        <p:spPr/>
        <p:txBody>
          <a:bodyPr/>
          <a:lstStyle>
            <a:lvl1pPr>
              <a:defRPr/>
            </a:lvl1pPr>
          </a:lstStyle>
          <a:p>
            <a:pPr>
              <a:defRPr/>
            </a:pPr>
            <a:fld id="{BC46D6AC-02C6-6E48-A2D0-3FDB68E4A85E}"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09E6341E-BB4A-A9DB-F0E1-5DF523423641}"/>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099274AD-C081-1824-C14F-BFA37B1FCA69}"/>
              </a:ext>
            </a:extLst>
          </p:cNvPr>
          <p:cNvSpPr>
            <a:spLocks noGrp="1"/>
          </p:cNvSpPr>
          <p:nvPr>
            <p:ph type="sldNum" sz="quarter" idx="12"/>
          </p:nvPr>
        </p:nvSpPr>
        <p:spPr/>
        <p:txBody>
          <a:bodyPr/>
          <a:lstStyle>
            <a:lvl1pPr>
              <a:defRPr/>
            </a:lvl1pPr>
          </a:lstStyle>
          <a:p>
            <a:pPr>
              <a:defRPr/>
            </a:pPr>
            <a:fld id="{193114BC-79EA-6F42-8360-FBDF877D81F7}" type="slidenum">
              <a:rPr lang="ja-JP" altLang="en-US"/>
              <a:pPr>
                <a:defRPr/>
              </a:pPr>
              <a:t>‹#›</a:t>
            </a:fld>
            <a:endParaRPr lang="ja-JP" altLang="en-US"/>
          </a:p>
        </p:txBody>
      </p:sp>
    </p:spTree>
    <p:extLst>
      <p:ext uri="{BB962C8B-B14F-4D97-AF65-F5344CB8AC3E}">
        <p14:creationId xmlns:p14="http://schemas.microsoft.com/office/powerpoint/2010/main" val="5787920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6_タイトルとコンテンツ">
    <p:bg>
      <p:bgPr>
        <a:solidFill>
          <a:schemeClr val="bg1"/>
        </a:solidFill>
        <a:effectLst/>
      </p:bgPr>
    </p:bg>
    <p:spTree>
      <p:nvGrpSpPr>
        <p:cNvPr id="1" name=""/>
        <p:cNvGrpSpPr/>
        <p:nvPr/>
      </p:nvGrpSpPr>
      <p:grpSpPr>
        <a:xfrm>
          <a:off x="0" y="0"/>
          <a:ext cx="0" cy="0"/>
          <a:chOff x="0" y="0"/>
          <a:chExt cx="0" cy="0"/>
        </a:xfrm>
      </p:grpSpPr>
      <p:sp>
        <p:nvSpPr>
          <p:cNvPr id="7" name="正方形/長方形 6"/>
          <p:cNvSpPr/>
          <p:nvPr/>
        </p:nvSpPr>
        <p:spPr>
          <a:xfrm>
            <a:off x="609600" y="4077086"/>
            <a:ext cx="10972800" cy="14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b="0" i="0">
              <a:solidFill>
                <a:schemeClr val="bg1"/>
              </a:solidFill>
              <a:latin typeface="BIZ UDPGothic" panose="020B0400000000000000" pitchFamily="34" charset="-128"/>
              <a:ea typeface="BIZ UDPGothic" panose="020B0400000000000000" pitchFamily="34" charset="-128"/>
            </a:endParaRPr>
          </a:p>
        </p:txBody>
      </p:sp>
      <p:sp>
        <p:nvSpPr>
          <p:cNvPr id="2" name="タイトル 1"/>
          <p:cNvSpPr>
            <a:spLocks noGrp="1"/>
          </p:cNvSpPr>
          <p:nvPr>
            <p:ph type="title"/>
          </p:nvPr>
        </p:nvSpPr>
        <p:spPr>
          <a:xfrm>
            <a:off x="609600" y="2780928"/>
            <a:ext cx="10972800" cy="1296144"/>
          </a:xfrm>
        </p:spPr>
        <p:txBody>
          <a:bodyPr/>
          <a:lstStyle>
            <a:lvl1pPr>
              <a:defRPr sz="4000" b="0" i="0">
                <a:solidFill>
                  <a:schemeClr val="tx1"/>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4" name="日付プレースホルダー 3"/>
          <p:cNvSpPr>
            <a:spLocks noGrp="1"/>
          </p:cNvSpPr>
          <p:nvPr>
            <p:ph type="dt" sz="half" idx="10"/>
          </p:nvPr>
        </p:nvSpPr>
        <p:spPr/>
        <p:txBody>
          <a:bodyPr/>
          <a:lstStyle>
            <a:lvl1pPr>
              <a:defRPr/>
            </a:lvl1pPr>
          </a:lstStyle>
          <a:p>
            <a:fld id="{E2B6C56D-0D0A-4123-AFFE-8937855C6424}" type="datetimeFigureOut">
              <a:rPr kumimoji="1" lang="ja-JP" altLang="en-US" smtClean="0"/>
              <a:t>2024/11/27</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7B8C932E-AC58-4854-9B1B-85042BDAAB13}" type="slidenum">
              <a:rPr kumimoji="1" lang="ja-JP" altLang="en-US" smtClean="0"/>
              <a:t>‹#›</a:t>
            </a:fld>
            <a:endParaRPr kumimoji="1" lang="ja-JP" altLang="en-US"/>
          </a:p>
        </p:txBody>
      </p:sp>
    </p:spTree>
    <p:extLst>
      <p:ext uri="{BB962C8B-B14F-4D97-AF65-F5344CB8AC3E}">
        <p14:creationId xmlns:p14="http://schemas.microsoft.com/office/powerpoint/2010/main" val="401943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19"/>
          <p:cNvSpPr>
            <a:spLocks noGrp="1" noChangeArrowheads="1"/>
          </p:cNvSpPr>
          <p:nvPr>
            <p:ph type="ftr" sz="quarter" idx="10"/>
          </p:nvPr>
        </p:nvSpPr>
        <p:spPr>
          <a:xfrm>
            <a:off x="1238251" y="6537325"/>
            <a:ext cx="4933949" cy="223838"/>
          </a:xfrm>
          <a:prstGeom prst="rect">
            <a:avLst/>
          </a:prstGeom>
        </p:spPr>
        <p:txBody>
          <a:bodyPr/>
          <a:lstStyle>
            <a:lvl1pPr>
              <a:defRPr>
                <a:ea typeface="BIZ UDPゴシック" panose="020B0400000000000000" pitchFamily="50" charset="-128"/>
              </a:defRPr>
            </a:lvl1pPr>
          </a:lstStyle>
          <a:p>
            <a:pPr>
              <a:defRPr/>
            </a:pPr>
            <a:r>
              <a:rPr lang="en-US" altLang="ja-JP" err="1"/>
              <a:t>九州大学UIプロジェクト</a:t>
            </a:r>
            <a:r>
              <a:rPr lang="en-US" altLang="ja-JP"/>
              <a:t> </a:t>
            </a:r>
            <a:r>
              <a:rPr lang="en-US" altLang="ja-JP" err="1"/>
              <a:t>Kyudai</a:t>
            </a:r>
            <a:r>
              <a:rPr lang="en-US" altLang="ja-JP"/>
              <a:t> Taro,2007</a:t>
            </a:r>
          </a:p>
        </p:txBody>
      </p:sp>
      <p:sp>
        <p:nvSpPr>
          <p:cNvPr id="5" name="スライド番号プレースホルダー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13D62D-5873-4BFA-B8C7-DD639043DD21}" type="slidenum">
              <a:rPr lang="ja-JP" altLang="en-US" smtClean="0"/>
              <a:pPr/>
              <a:t>‹#›</a:t>
            </a:fld>
            <a:endParaRPr lang="ja-JP" altLang="en-US"/>
          </a:p>
        </p:txBody>
      </p:sp>
    </p:spTree>
    <p:extLst>
      <p:ext uri="{BB962C8B-B14F-4D97-AF65-F5344CB8AC3E}">
        <p14:creationId xmlns:p14="http://schemas.microsoft.com/office/powerpoint/2010/main" val="4038892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Picture 2" descr="D:\nakajima\jobs\wdupt\OWL_contentsDIR\PWPテンプレート\Ring\jpg_temp_files\cover_temp.jpg">
            <a:extLst>
              <a:ext uri="{FF2B5EF4-FFF2-40B4-BE49-F238E27FC236}">
                <a16:creationId xmlns:a16="http://schemas.microsoft.com/office/drawing/2014/main" id="{AC66170E-F4A7-3063-3398-EF6888F7827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4082" b="4082"/>
          <a:stretch>
            <a:fillRect/>
          </a:stretch>
        </p:blipFill>
        <p:spPr bwMode="auto">
          <a:xfrm>
            <a:off x="2117"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3407701" y="2276872"/>
            <a:ext cx="8160907" cy="2376264"/>
          </a:xfrm>
        </p:spPr>
        <p:txBody>
          <a:bodyPr>
            <a:noAutofit/>
          </a:bodyPr>
          <a:lstStyle>
            <a:lvl1pPr algn="l">
              <a:defRPr sz="6400">
                <a:effectLst/>
              </a:defRPr>
            </a:lvl1pPr>
          </a:lstStyle>
          <a:p>
            <a:r>
              <a:rPr lang="ja-JP" altLang="en-US"/>
              <a:t>マスター タイトルの書式設定</a:t>
            </a:r>
          </a:p>
        </p:txBody>
      </p:sp>
      <p:sp>
        <p:nvSpPr>
          <p:cNvPr id="3" name="サブタイトル 2"/>
          <p:cNvSpPr>
            <a:spLocks noGrp="1"/>
          </p:cNvSpPr>
          <p:nvPr>
            <p:ph type="subTitle" idx="1"/>
          </p:nvPr>
        </p:nvSpPr>
        <p:spPr>
          <a:xfrm>
            <a:off x="1828800" y="5085184"/>
            <a:ext cx="8534400" cy="625624"/>
          </a:xfrm>
        </p:spPr>
        <p:txBody>
          <a:bodyPr/>
          <a:lstStyle>
            <a:lvl1pPr marL="0" indent="0" algn="ctr">
              <a:buNone/>
              <a:defRPr>
                <a:solidFill>
                  <a:schemeClr val="tx1">
                    <a:lumMod val="75000"/>
                    <a:lumOff val="2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ja-JP" altLang="en-US"/>
              <a:t>マスター サブタイトルの書式設定</a:t>
            </a:r>
          </a:p>
        </p:txBody>
      </p:sp>
      <p:sp>
        <p:nvSpPr>
          <p:cNvPr id="5" name="日付プレースホルダー 3">
            <a:extLst>
              <a:ext uri="{FF2B5EF4-FFF2-40B4-BE49-F238E27FC236}">
                <a16:creationId xmlns:a16="http://schemas.microsoft.com/office/drawing/2014/main" id="{1DCE9C0E-47A6-80D3-E87D-C6FE8CBDE8F0}"/>
              </a:ext>
            </a:extLst>
          </p:cNvPr>
          <p:cNvSpPr>
            <a:spLocks noGrp="1"/>
          </p:cNvSpPr>
          <p:nvPr>
            <p:ph type="dt" sz="half" idx="10"/>
          </p:nvPr>
        </p:nvSpPr>
        <p:spPr>
          <a:xfrm>
            <a:off x="609600" y="6356351"/>
            <a:ext cx="2846917" cy="366183"/>
          </a:xfrm>
        </p:spPr>
        <p:txBody>
          <a:bodyPr/>
          <a:lstStyle>
            <a:lvl1pPr>
              <a:defRPr/>
            </a:lvl1pPr>
          </a:lstStyle>
          <a:p>
            <a:fld id="{89B0FB3D-E67B-AB4B-AA8F-13A936F58DC6}" type="datetimeFigureOut">
              <a:rPr lang="ja-JP" altLang="en-US"/>
              <a:pPr/>
              <a:t>2024/11/27</a:t>
            </a:fld>
            <a:endParaRPr lang="ja-JP" altLang="en-US"/>
          </a:p>
        </p:txBody>
      </p:sp>
      <p:sp>
        <p:nvSpPr>
          <p:cNvPr id="6" name="フッター プレースホルダー 4">
            <a:extLst>
              <a:ext uri="{FF2B5EF4-FFF2-40B4-BE49-F238E27FC236}">
                <a16:creationId xmlns:a16="http://schemas.microsoft.com/office/drawing/2014/main" id="{8A5C9953-BD0D-AAD6-5504-46D686D496BE}"/>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8EBDA893-BC2B-3F09-B877-6620A3F5E562}"/>
              </a:ext>
            </a:extLst>
          </p:cNvPr>
          <p:cNvSpPr>
            <a:spLocks noGrp="1"/>
          </p:cNvSpPr>
          <p:nvPr>
            <p:ph type="sldNum" sz="quarter" idx="12"/>
          </p:nvPr>
        </p:nvSpPr>
        <p:spPr/>
        <p:txBody>
          <a:bodyPr/>
          <a:lstStyle>
            <a:lvl1pPr>
              <a:defRPr/>
            </a:lvl1pPr>
          </a:lstStyle>
          <a:p>
            <a:fld id="{C885E643-B0C8-F24D-85A0-9E532784CEE2}" type="slidenum">
              <a:rPr lang="ja-JP" altLang="en-US"/>
              <a:pPr/>
              <a:t>‹#›</a:t>
            </a:fld>
            <a:endParaRPr lang="ja-JP" altLang="en-US"/>
          </a:p>
        </p:txBody>
      </p:sp>
    </p:spTree>
    <p:extLst>
      <p:ext uri="{BB962C8B-B14F-4D97-AF65-F5344CB8AC3E}">
        <p14:creationId xmlns:p14="http://schemas.microsoft.com/office/powerpoint/2010/main" val="2350952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A895EA42-5541-631A-E802-A0B4760A7917}"/>
              </a:ext>
            </a:extLst>
          </p:cNvPr>
          <p:cNvSpPr>
            <a:spLocks noGrp="1"/>
          </p:cNvSpPr>
          <p:nvPr>
            <p:ph type="dt" sz="half" idx="10"/>
          </p:nvPr>
        </p:nvSpPr>
        <p:spPr/>
        <p:txBody>
          <a:bodyPr/>
          <a:lstStyle>
            <a:lvl1pPr>
              <a:defRPr/>
            </a:lvl1pPr>
          </a:lstStyle>
          <a:p>
            <a:fld id="{898E9DBA-A276-6448-B737-074F5BBA637E}" type="datetimeFigureOut">
              <a:rPr lang="ja-JP" altLang="en-US"/>
              <a:pPr/>
              <a:t>2024/11/27</a:t>
            </a:fld>
            <a:endParaRPr lang="ja-JP" altLang="en-US"/>
          </a:p>
        </p:txBody>
      </p:sp>
      <p:sp>
        <p:nvSpPr>
          <p:cNvPr id="5" name="フッター プレースホルダー 4">
            <a:extLst>
              <a:ext uri="{FF2B5EF4-FFF2-40B4-BE49-F238E27FC236}">
                <a16:creationId xmlns:a16="http://schemas.microsoft.com/office/drawing/2014/main" id="{E92A45A7-C9BD-3C5A-C755-3E63EA5E65FC}"/>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47C8796A-0237-6A3F-8C8A-41835297C4EC}"/>
              </a:ext>
            </a:extLst>
          </p:cNvPr>
          <p:cNvSpPr>
            <a:spLocks noGrp="1"/>
          </p:cNvSpPr>
          <p:nvPr>
            <p:ph type="sldNum" sz="quarter" idx="12"/>
          </p:nvPr>
        </p:nvSpPr>
        <p:spPr/>
        <p:txBody>
          <a:bodyPr/>
          <a:lstStyle>
            <a:lvl1pPr>
              <a:defRPr/>
            </a:lvl1pPr>
          </a:lstStyle>
          <a:p>
            <a:fld id="{7AA1401D-09BF-7F43-A4D4-CB2782ABD79E}" type="slidenum">
              <a:rPr lang="ja-JP" altLang="en-US"/>
              <a:pPr/>
              <a:t>‹#›</a:t>
            </a:fld>
            <a:endParaRPr lang="ja-JP" altLang="en-US"/>
          </a:p>
        </p:txBody>
      </p:sp>
    </p:spTree>
    <p:extLst>
      <p:ext uri="{BB962C8B-B14F-4D97-AF65-F5344CB8AC3E}">
        <p14:creationId xmlns:p14="http://schemas.microsoft.com/office/powerpoint/2010/main" val="1118771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5333"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958FAF27-D086-630B-5A65-AAE1A2A339F1}"/>
              </a:ext>
            </a:extLst>
          </p:cNvPr>
          <p:cNvSpPr>
            <a:spLocks noGrp="1"/>
          </p:cNvSpPr>
          <p:nvPr>
            <p:ph type="dt" sz="half" idx="10"/>
          </p:nvPr>
        </p:nvSpPr>
        <p:spPr/>
        <p:txBody>
          <a:bodyPr/>
          <a:lstStyle>
            <a:lvl1pPr>
              <a:defRPr/>
            </a:lvl1pPr>
          </a:lstStyle>
          <a:p>
            <a:fld id="{A82D92C3-DE0C-0B45-B659-3C3865632D47}" type="datetimeFigureOut">
              <a:rPr lang="ja-JP" altLang="en-US"/>
              <a:pPr/>
              <a:t>2024/11/27</a:t>
            </a:fld>
            <a:endParaRPr lang="ja-JP" altLang="en-US"/>
          </a:p>
        </p:txBody>
      </p:sp>
      <p:sp>
        <p:nvSpPr>
          <p:cNvPr id="5" name="フッター プレースホルダー 4">
            <a:extLst>
              <a:ext uri="{FF2B5EF4-FFF2-40B4-BE49-F238E27FC236}">
                <a16:creationId xmlns:a16="http://schemas.microsoft.com/office/drawing/2014/main" id="{C2FBD850-2911-AA8C-5030-60B01135F732}"/>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563780E0-7B83-EBCA-7550-11DFFE2F020A}"/>
              </a:ext>
            </a:extLst>
          </p:cNvPr>
          <p:cNvSpPr>
            <a:spLocks noGrp="1"/>
          </p:cNvSpPr>
          <p:nvPr>
            <p:ph type="sldNum" sz="quarter" idx="12"/>
          </p:nvPr>
        </p:nvSpPr>
        <p:spPr/>
        <p:txBody>
          <a:bodyPr/>
          <a:lstStyle>
            <a:lvl1pPr>
              <a:defRPr/>
            </a:lvl1pPr>
          </a:lstStyle>
          <a:p>
            <a:fld id="{674B646B-9A50-7444-BD46-EA9A7E79361E}" type="slidenum">
              <a:rPr lang="ja-JP" altLang="en-US"/>
              <a:pPr/>
              <a:t>‹#›</a:t>
            </a:fld>
            <a:endParaRPr lang="ja-JP" altLang="en-US"/>
          </a:p>
        </p:txBody>
      </p:sp>
    </p:spTree>
    <p:extLst>
      <p:ext uri="{BB962C8B-B14F-4D97-AF65-F5344CB8AC3E}">
        <p14:creationId xmlns:p14="http://schemas.microsoft.com/office/powerpoint/2010/main" val="33116699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1E507B4E-8ABF-C53C-F974-6C7823881A3B}"/>
              </a:ext>
            </a:extLst>
          </p:cNvPr>
          <p:cNvSpPr>
            <a:spLocks noGrp="1"/>
          </p:cNvSpPr>
          <p:nvPr>
            <p:ph type="dt" sz="half" idx="10"/>
          </p:nvPr>
        </p:nvSpPr>
        <p:spPr/>
        <p:txBody>
          <a:bodyPr/>
          <a:lstStyle>
            <a:lvl1pPr>
              <a:defRPr/>
            </a:lvl1pPr>
          </a:lstStyle>
          <a:p>
            <a:fld id="{25293DB4-7A8B-D04C-84AF-633AF06022EB}" type="datetimeFigureOut">
              <a:rPr lang="ja-JP" altLang="en-US"/>
              <a:pPr/>
              <a:t>2024/11/27</a:t>
            </a:fld>
            <a:endParaRPr lang="ja-JP" altLang="en-US"/>
          </a:p>
        </p:txBody>
      </p:sp>
      <p:sp>
        <p:nvSpPr>
          <p:cNvPr id="6" name="フッター プレースホルダー 4">
            <a:extLst>
              <a:ext uri="{FF2B5EF4-FFF2-40B4-BE49-F238E27FC236}">
                <a16:creationId xmlns:a16="http://schemas.microsoft.com/office/drawing/2014/main" id="{2FBD49AE-775E-1FF2-C432-D8989FA5CF41}"/>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3A33986E-6D75-C459-0990-1BCAEC8451C8}"/>
              </a:ext>
            </a:extLst>
          </p:cNvPr>
          <p:cNvSpPr>
            <a:spLocks noGrp="1"/>
          </p:cNvSpPr>
          <p:nvPr>
            <p:ph type="sldNum" sz="quarter" idx="12"/>
          </p:nvPr>
        </p:nvSpPr>
        <p:spPr/>
        <p:txBody>
          <a:bodyPr/>
          <a:lstStyle>
            <a:lvl1pPr>
              <a:defRPr/>
            </a:lvl1pPr>
          </a:lstStyle>
          <a:p>
            <a:fld id="{EE763AAB-B359-8847-BE65-292A03B481C5}" type="slidenum">
              <a:rPr lang="ja-JP" altLang="en-US"/>
              <a:pPr/>
              <a:t>‹#›</a:t>
            </a:fld>
            <a:endParaRPr lang="ja-JP" altLang="en-US"/>
          </a:p>
        </p:txBody>
      </p:sp>
    </p:spTree>
    <p:extLst>
      <p:ext uri="{BB962C8B-B14F-4D97-AF65-F5344CB8AC3E}">
        <p14:creationId xmlns:p14="http://schemas.microsoft.com/office/powerpoint/2010/main" val="35562706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832D3226-2BD4-3AC7-1720-FAA82622FE0A}"/>
              </a:ext>
            </a:extLst>
          </p:cNvPr>
          <p:cNvSpPr>
            <a:spLocks noGrp="1"/>
          </p:cNvSpPr>
          <p:nvPr>
            <p:ph type="dt" sz="half" idx="10"/>
          </p:nvPr>
        </p:nvSpPr>
        <p:spPr/>
        <p:txBody>
          <a:bodyPr/>
          <a:lstStyle>
            <a:lvl1pPr>
              <a:defRPr/>
            </a:lvl1pPr>
          </a:lstStyle>
          <a:p>
            <a:fld id="{172C583C-5CDB-F840-A590-ECB746C3D934}" type="datetimeFigureOut">
              <a:rPr lang="ja-JP" altLang="en-US"/>
              <a:pPr/>
              <a:t>2024/11/27</a:t>
            </a:fld>
            <a:endParaRPr lang="ja-JP" altLang="en-US"/>
          </a:p>
        </p:txBody>
      </p:sp>
      <p:sp>
        <p:nvSpPr>
          <p:cNvPr id="8" name="フッター プレースホルダー 4">
            <a:extLst>
              <a:ext uri="{FF2B5EF4-FFF2-40B4-BE49-F238E27FC236}">
                <a16:creationId xmlns:a16="http://schemas.microsoft.com/office/drawing/2014/main" id="{48E54F3B-E54F-AA4B-4D17-72399935CE25}"/>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12197ED5-6A37-DD01-09BA-92A542751188}"/>
              </a:ext>
            </a:extLst>
          </p:cNvPr>
          <p:cNvSpPr>
            <a:spLocks noGrp="1"/>
          </p:cNvSpPr>
          <p:nvPr>
            <p:ph type="sldNum" sz="quarter" idx="12"/>
          </p:nvPr>
        </p:nvSpPr>
        <p:spPr/>
        <p:txBody>
          <a:bodyPr/>
          <a:lstStyle>
            <a:lvl1pPr>
              <a:defRPr/>
            </a:lvl1pPr>
          </a:lstStyle>
          <a:p>
            <a:fld id="{630F9B0C-B81A-0C4A-B351-22CFFC7A2140}" type="slidenum">
              <a:rPr lang="ja-JP" altLang="en-US"/>
              <a:pPr/>
              <a:t>‹#›</a:t>
            </a:fld>
            <a:endParaRPr lang="ja-JP" altLang="en-US"/>
          </a:p>
        </p:txBody>
      </p:sp>
    </p:spTree>
    <p:extLst>
      <p:ext uri="{BB962C8B-B14F-4D97-AF65-F5344CB8AC3E}">
        <p14:creationId xmlns:p14="http://schemas.microsoft.com/office/powerpoint/2010/main" val="19576187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B3E580F2-6693-A3F5-F7B7-70398F22E9CB}"/>
              </a:ext>
            </a:extLst>
          </p:cNvPr>
          <p:cNvSpPr>
            <a:spLocks noGrp="1"/>
          </p:cNvSpPr>
          <p:nvPr>
            <p:ph type="dt" sz="half" idx="10"/>
          </p:nvPr>
        </p:nvSpPr>
        <p:spPr/>
        <p:txBody>
          <a:bodyPr/>
          <a:lstStyle>
            <a:lvl1pPr>
              <a:defRPr/>
            </a:lvl1pPr>
          </a:lstStyle>
          <a:p>
            <a:fld id="{FEE4F36C-5B60-244B-93DF-C6A966C1C161}" type="datetimeFigureOut">
              <a:rPr lang="ja-JP" altLang="en-US"/>
              <a:pPr/>
              <a:t>2024/11/27</a:t>
            </a:fld>
            <a:endParaRPr lang="ja-JP" altLang="en-US"/>
          </a:p>
        </p:txBody>
      </p:sp>
      <p:sp>
        <p:nvSpPr>
          <p:cNvPr id="4" name="フッター プレースホルダー 4">
            <a:extLst>
              <a:ext uri="{FF2B5EF4-FFF2-40B4-BE49-F238E27FC236}">
                <a16:creationId xmlns:a16="http://schemas.microsoft.com/office/drawing/2014/main" id="{436BDF24-BF26-CBAF-06DF-3F96AF6FA8B0}"/>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a:ext uri="{FF2B5EF4-FFF2-40B4-BE49-F238E27FC236}">
                <a16:creationId xmlns:a16="http://schemas.microsoft.com/office/drawing/2014/main" id="{5C06602E-13A9-D34A-8640-32D99BB5A92F}"/>
              </a:ext>
            </a:extLst>
          </p:cNvPr>
          <p:cNvSpPr>
            <a:spLocks noGrp="1"/>
          </p:cNvSpPr>
          <p:nvPr>
            <p:ph type="sldNum" sz="quarter" idx="12"/>
          </p:nvPr>
        </p:nvSpPr>
        <p:spPr/>
        <p:txBody>
          <a:bodyPr/>
          <a:lstStyle>
            <a:lvl1pPr>
              <a:defRPr/>
            </a:lvl1pPr>
          </a:lstStyle>
          <a:p>
            <a:fld id="{E316BB38-B972-F240-832F-99DBE16C70C9}" type="slidenum">
              <a:rPr lang="ja-JP" altLang="en-US"/>
              <a:pPr/>
              <a:t>‹#›</a:t>
            </a:fld>
            <a:endParaRPr lang="ja-JP" altLang="en-US"/>
          </a:p>
        </p:txBody>
      </p:sp>
    </p:spTree>
    <p:extLst>
      <p:ext uri="{BB962C8B-B14F-4D97-AF65-F5344CB8AC3E}">
        <p14:creationId xmlns:p14="http://schemas.microsoft.com/office/powerpoint/2010/main" val="30844793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DBC3B66A-EC32-DC7F-2D88-2C013C0D9DB1}"/>
              </a:ext>
            </a:extLst>
          </p:cNvPr>
          <p:cNvSpPr>
            <a:spLocks noGrp="1"/>
          </p:cNvSpPr>
          <p:nvPr>
            <p:ph type="dt" sz="half" idx="10"/>
          </p:nvPr>
        </p:nvSpPr>
        <p:spPr/>
        <p:txBody>
          <a:bodyPr/>
          <a:lstStyle>
            <a:lvl1pPr>
              <a:defRPr/>
            </a:lvl1pPr>
          </a:lstStyle>
          <a:p>
            <a:fld id="{824C1D5D-4453-0F40-82C4-224E67DF1B90}" type="datetimeFigureOut">
              <a:rPr lang="ja-JP" altLang="en-US"/>
              <a:pPr/>
              <a:t>2024/11/27</a:t>
            </a:fld>
            <a:endParaRPr lang="ja-JP" altLang="en-US"/>
          </a:p>
        </p:txBody>
      </p:sp>
      <p:sp>
        <p:nvSpPr>
          <p:cNvPr id="3" name="フッター プレースホルダー 4">
            <a:extLst>
              <a:ext uri="{FF2B5EF4-FFF2-40B4-BE49-F238E27FC236}">
                <a16:creationId xmlns:a16="http://schemas.microsoft.com/office/drawing/2014/main" id="{3FB4FA93-6106-1B1D-D5B0-4F197A04B3D2}"/>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16:creationId xmlns:a16="http://schemas.microsoft.com/office/drawing/2014/main" id="{74F08F3B-52CB-DB58-11A8-272302C744A5}"/>
              </a:ext>
            </a:extLst>
          </p:cNvPr>
          <p:cNvSpPr>
            <a:spLocks noGrp="1"/>
          </p:cNvSpPr>
          <p:nvPr>
            <p:ph type="sldNum" sz="quarter" idx="12"/>
          </p:nvPr>
        </p:nvSpPr>
        <p:spPr/>
        <p:txBody>
          <a:bodyPr/>
          <a:lstStyle>
            <a:lvl1pPr>
              <a:defRPr/>
            </a:lvl1pPr>
          </a:lstStyle>
          <a:p>
            <a:fld id="{1D21CCAC-D03C-784D-9204-2BAA4257E547}" type="slidenum">
              <a:rPr lang="ja-JP" altLang="en-US"/>
              <a:pPr/>
              <a:t>‹#›</a:t>
            </a:fld>
            <a:endParaRPr lang="ja-JP" altLang="en-US"/>
          </a:p>
        </p:txBody>
      </p:sp>
    </p:spTree>
    <p:extLst>
      <p:ext uri="{BB962C8B-B14F-4D97-AF65-F5344CB8AC3E}">
        <p14:creationId xmlns:p14="http://schemas.microsoft.com/office/powerpoint/2010/main" val="1367264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2" y="273049"/>
            <a:ext cx="4011084" cy="1162051"/>
          </a:xfrm>
        </p:spPr>
        <p:txBody>
          <a:bodyPr anchor="b"/>
          <a:lstStyle>
            <a:lvl1pPr algn="l">
              <a:defRPr sz="2667" b="1"/>
            </a:lvl1pPr>
          </a:lstStyle>
          <a:p>
            <a:r>
              <a:rPr lang="ja-JP" altLang="en-US"/>
              <a:t>マスター タイトルの書式設定</a:t>
            </a:r>
          </a:p>
        </p:txBody>
      </p:sp>
      <p:sp>
        <p:nvSpPr>
          <p:cNvPr id="3" name="コンテンツ プレースホルダー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FD92A959-7988-C466-105B-28B0EC0ECA84}"/>
              </a:ext>
            </a:extLst>
          </p:cNvPr>
          <p:cNvSpPr>
            <a:spLocks noGrp="1"/>
          </p:cNvSpPr>
          <p:nvPr>
            <p:ph type="dt" sz="half" idx="10"/>
          </p:nvPr>
        </p:nvSpPr>
        <p:spPr/>
        <p:txBody>
          <a:bodyPr/>
          <a:lstStyle>
            <a:lvl1pPr>
              <a:defRPr/>
            </a:lvl1pPr>
          </a:lstStyle>
          <a:p>
            <a:fld id="{A2DF53CC-1CA1-3244-B03A-24EECCDDF565}" type="datetimeFigureOut">
              <a:rPr lang="ja-JP" altLang="en-US"/>
              <a:pPr/>
              <a:t>2024/11/27</a:t>
            </a:fld>
            <a:endParaRPr lang="ja-JP" altLang="en-US"/>
          </a:p>
        </p:txBody>
      </p:sp>
      <p:sp>
        <p:nvSpPr>
          <p:cNvPr id="6" name="フッター プレースホルダー 4">
            <a:extLst>
              <a:ext uri="{FF2B5EF4-FFF2-40B4-BE49-F238E27FC236}">
                <a16:creationId xmlns:a16="http://schemas.microsoft.com/office/drawing/2014/main" id="{2731A66D-727C-E38F-8DAC-18F1DD5F9511}"/>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EC0E4446-2419-622A-CEBF-E2158F5EDA99}"/>
              </a:ext>
            </a:extLst>
          </p:cNvPr>
          <p:cNvSpPr>
            <a:spLocks noGrp="1"/>
          </p:cNvSpPr>
          <p:nvPr>
            <p:ph type="sldNum" sz="quarter" idx="12"/>
          </p:nvPr>
        </p:nvSpPr>
        <p:spPr/>
        <p:txBody>
          <a:bodyPr/>
          <a:lstStyle>
            <a:lvl1pPr>
              <a:defRPr/>
            </a:lvl1pPr>
          </a:lstStyle>
          <a:p>
            <a:fld id="{EFD668AB-A1E9-F444-B4E2-F934D1F30C92}" type="slidenum">
              <a:rPr lang="ja-JP" altLang="en-US"/>
              <a:pPr/>
              <a:t>‹#›</a:t>
            </a:fld>
            <a:endParaRPr lang="ja-JP" altLang="en-US"/>
          </a:p>
        </p:txBody>
      </p:sp>
    </p:spTree>
    <p:extLst>
      <p:ext uri="{BB962C8B-B14F-4D97-AF65-F5344CB8AC3E}">
        <p14:creationId xmlns:p14="http://schemas.microsoft.com/office/powerpoint/2010/main" val="24389577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9"/>
          </a:xfrm>
        </p:spPr>
        <p:txBody>
          <a:bodyPr anchor="b"/>
          <a:lstStyle>
            <a:lvl1pPr algn="l">
              <a:defRPr sz="2667" b="1"/>
            </a:lvl1pPr>
          </a:lstStyle>
          <a:p>
            <a:r>
              <a:rPr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rtlCol="0">
            <a:norm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ja-JP" altLang="en-US" noProof="0"/>
          </a:p>
        </p:txBody>
      </p:sp>
      <p:sp>
        <p:nvSpPr>
          <p:cNvPr id="4" name="テキスト プレースホルダー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9C12D961-3EE3-41B4-5F2F-46F89EA07B53}"/>
              </a:ext>
            </a:extLst>
          </p:cNvPr>
          <p:cNvSpPr>
            <a:spLocks noGrp="1"/>
          </p:cNvSpPr>
          <p:nvPr>
            <p:ph type="dt" sz="half" idx="10"/>
          </p:nvPr>
        </p:nvSpPr>
        <p:spPr/>
        <p:txBody>
          <a:bodyPr/>
          <a:lstStyle>
            <a:lvl1pPr>
              <a:defRPr/>
            </a:lvl1pPr>
          </a:lstStyle>
          <a:p>
            <a:fld id="{E50C24FE-BBFA-6441-A8BE-5C825350F570}" type="datetimeFigureOut">
              <a:rPr lang="ja-JP" altLang="en-US"/>
              <a:pPr/>
              <a:t>2024/11/27</a:t>
            </a:fld>
            <a:endParaRPr lang="ja-JP" altLang="en-US"/>
          </a:p>
        </p:txBody>
      </p:sp>
      <p:sp>
        <p:nvSpPr>
          <p:cNvPr id="6" name="フッター プレースホルダー 4">
            <a:extLst>
              <a:ext uri="{FF2B5EF4-FFF2-40B4-BE49-F238E27FC236}">
                <a16:creationId xmlns:a16="http://schemas.microsoft.com/office/drawing/2014/main" id="{787F307E-217E-6EAF-A6F9-9C87583426C7}"/>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9AC029E5-81CC-A44C-3319-ECB119B3ED45}"/>
              </a:ext>
            </a:extLst>
          </p:cNvPr>
          <p:cNvSpPr>
            <a:spLocks noGrp="1"/>
          </p:cNvSpPr>
          <p:nvPr>
            <p:ph type="sldNum" sz="quarter" idx="12"/>
          </p:nvPr>
        </p:nvSpPr>
        <p:spPr/>
        <p:txBody>
          <a:bodyPr/>
          <a:lstStyle>
            <a:lvl1pPr>
              <a:defRPr/>
            </a:lvl1pPr>
          </a:lstStyle>
          <a:p>
            <a:fld id="{8680B5C6-B735-4145-98C0-C12AE32A0760}" type="slidenum">
              <a:rPr lang="ja-JP" altLang="en-US"/>
              <a:pPr/>
              <a:t>‹#›</a:t>
            </a:fld>
            <a:endParaRPr lang="ja-JP" altLang="en-US"/>
          </a:p>
        </p:txBody>
      </p:sp>
    </p:spTree>
    <p:extLst>
      <p:ext uri="{BB962C8B-B14F-4D97-AF65-F5344CB8AC3E}">
        <p14:creationId xmlns:p14="http://schemas.microsoft.com/office/powerpoint/2010/main" val="15403387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71C0A8B8-70A6-3717-4392-482589DB6A9D}"/>
              </a:ext>
            </a:extLst>
          </p:cNvPr>
          <p:cNvSpPr>
            <a:spLocks noGrp="1"/>
          </p:cNvSpPr>
          <p:nvPr>
            <p:ph type="dt" sz="half" idx="10"/>
          </p:nvPr>
        </p:nvSpPr>
        <p:spPr/>
        <p:txBody>
          <a:bodyPr/>
          <a:lstStyle>
            <a:lvl1pPr>
              <a:defRPr/>
            </a:lvl1pPr>
          </a:lstStyle>
          <a:p>
            <a:fld id="{32ED2EE5-EDA0-2146-8D17-FF394954A888}" type="datetimeFigureOut">
              <a:rPr lang="ja-JP" altLang="en-US"/>
              <a:pPr/>
              <a:t>2024/11/27</a:t>
            </a:fld>
            <a:endParaRPr lang="ja-JP" altLang="en-US"/>
          </a:p>
        </p:txBody>
      </p:sp>
      <p:sp>
        <p:nvSpPr>
          <p:cNvPr id="5" name="フッター プレースホルダー 4">
            <a:extLst>
              <a:ext uri="{FF2B5EF4-FFF2-40B4-BE49-F238E27FC236}">
                <a16:creationId xmlns:a16="http://schemas.microsoft.com/office/drawing/2014/main" id="{64852BD2-2B73-B715-2D1A-706CF5BEC94D}"/>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26F3039D-21FC-3E3F-446D-C291502A4FDF}"/>
              </a:ext>
            </a:extLst>
          </p:cNvPr>
          <p:cNvSpPr>
            <a:spLocks noGrp="1"/>
          </p:cNvSpPr>
          <p:nvPr>
            <p:ph type="sldNum" sz="quarter" idx="12"/>
          </p:nvPr>
        </p:nvSpPr>
        <p:spPr/>
        <p:txBody>
          <a:bodyPr/>
          <a:lstStyle>
            <a:lvl1pPr>
              <a:defRPr/>
            </a:lvl1pPr>
          </a:lstStyle>
          <a:p>
            <a:fld id="{D80404B8-C8D2-3349-A80F-BC4842741A07}" type="slidenum">
              <a:rPr lang="ja-JP" altLang="en-US"/>
              <a:pPr/>
              <a:t>‹#›</a:t>
            </a:fld>
            <a:endParaRPr lang="ja-JP" altLang="en-US"/>
          </a:p>
        </p:txBody>
      </p:sp>
    </p:spTree>
    <p:extLst>
      <p:ext uri="{BB962C8B-B14F-4D97-AF65-F5344CB8AC3E}">
        <p14:creationId xmlns:p14="http://schemas.microsoft.com/office/powerpoint/2010/main" val="24892463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F51DC3D5-87E7-0764-065A-450C662C933B}"/>
              </a:ext>
            </a:extLst>
          </p:cNvPr>
          <p:cNvSpPr>
            <a:spLocks noGrp="1"/>
          </p:cNvSpPr>
          <p:nvPr>
            <p:ph type="dt" sz="half" idx="10"/>
          </p:nvPr>
        </p:nvSpPr>
        <p:spPr/>
        <p:txBody>
          <a:bodyPr/>
          <a:lstStyle>
            <a:lvl1pPr>
              <a:defRPr/>
            </a:lvl1pPr>
          </a:lstStyle>
          <a:p>
            <a:fld id="{91E28D36-10BE-294B-B980-0C672034E451}" type="datetimeFigureOut">
              <a:rPr lang="ja-JP" altLang="en-US"/>
              <a:pPr/>
              <a:t>2024/11/27</a:t>
            </a:fld>
            <a:endParaRPr lang="ja-JP" altLang="en-US"/>
          </a:p>
        </p:txBody>
      </p:sp>
      <p:sp>
        <p:nvSpPr>
          <p:cNvPr id="5" name="フッター プレースホルダー 4">
            <a:extLst>
              <a:ext uri="{FF2B5EF4-FFF2-40B4-BE49-F238E27FC236}">
                <a16:creationId xmlns:a16="http://schemas.microsoft.com/office/drawing/2014/main" id="{082B087C-1CAC-5122-875A-96CC244E6DAD}"/>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2D7B78E5-6F30-0D9E-4286-6ABA150A41B1}"/>
              </a:ext>
            </a:extLst>
          </p:cNvPr>
          <p:cNvSpPr>
            <a:spLocks noGrp="1"/>
          </p:cNvSpPr>
          <p:nvPr>
            <p:ph type="sldNum" sz="quarter" idx="12"/>
          </p:nvPr>
        </p:nvSpPr>
        <p:spPr/>
        <p:txBody>
          <a:bodyPr/>
          <a:lstStyle>
            <a:lvl1pPr>
              <a:defRPr/>
            </a:lvl1pPr>
          </a:lstStyle>
          <a:p>
            <a:fld id="{C3A1E23A-B533-F54F-976D-89D4242807CF}" type="slidenum">
              <a:rPr lang="ja-JP" altLang="en-US"/>
              <a:pPr/>
              <a:t>‹#›</a:t>
            </a:fld>
            <a:endParaRPr lang="ja-JP" altLang="en-US"/>
          </a:p>
        </p:txBody>
      </p:sp>
    </p:spTree>
    <p:extLst>
      <p:ext uri="{BB962C8B-B14F-4D97-AF65-F5344CB8AC3E}">
        <p14:creationId xmlns:p14="http://schemas.microsoft.com/office/powerpoint/2010/main" val="15032103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6" name="スライド番号プレースホルダー 5"/>
          <p:cNvSpPr>
            <a:spLocks noGrp="1"/>
          </p:cNvSpPr>
          <p:nvPr>
            <p:ph type="sldNum" sz="quarter" idx="12"/>
          </p:nvPr>
        </p:nvSpPr>
        <p:spPr>
          <a:xfrm>
            <a:off x="8610600" y="6356352"/>
            <a:ext cx="2743200" cy="365125"/>
          </a:xfrm>
          <a:prstGeom prst="rect">
            <a:avLst/>
          </a:prstGeom>
        </p:spPr>
        <p:txBody>
          <a:bodyPr/>
          <a:lstStyle/>
          <a:p>
            <a:fld id="{7D13D62D-5873-4BFA-B8C7-DD639043DD21}" type="slidenum">
              <a:rPr kumimoji="1" lang="ja-JP" altLang="en-US" smtClean="0"/>
              <a:t>‹#›</a:t>
            </a:fld>
            <a:endParaRPr kumimoji="1" lang="ja-JP" altLang="en-US"/>
          </a:p>
        </p:txBody>
      </p:sp>
    </p:spTree>
    <p:extLst>
      <p:ext uri="{BB962C8B-B14F-4D97-AF65-F5344CB8AC3E}">
        <p14:creationId xmlns:p14="http://schemas.microsoft.com/office/powerpoint/2010/main" val="42717376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a:xfrm>
            <a:off x="838200" y="6356352"/>
            <a:ext cx="2743200" cy="365125"/>
          </a:xfrm>
          <a:prstGeom prst="rect">
            <a:avLst/>
          </a:prstGeom>
        </p:spPr>
        <p:txBody>
          <a:bodyPr/>
          <a:lstStyle/>
          <a:p>
            <a:endParaRPr kumimoji="1" lang="ja-JP" altLang="en-US"/>
          </a:p>
        </p:txBody>
      </p:sp>
      <p:sp>
        <p:nvSpPr>
          <p:cNvPr id="5" name="フッター プレースホルダー 4"/>
          <p:cNvSpPr>
            <a:spLocks noGrp="1"/>
          </p:cNvSpPr>
          <p:nvPr>
            <p:ph type="ftr" sz="quarter" idx="11"/>
          </p:nvPr>
        </p:nvSpPr>
        <p:spPr>
          <a:xfrm>
            <a:off x="4038600" y="6356352"/>
            <a:ext cx="4114800" cy="365125"/>
          </a:xfrm>
          <a:prstGeom prst="rect">
            <a:avLst/>
          </a:prstGeom>
        </p:spPr>
        <p:txBody>
          <a:bodyPr/>
          <a:lstStyle/>
          <a:p>
            <a:pPr>
              <a:defRPr/>
            </a:pPr>
            <a:endParaRPr lang="en-US" altLang="ja-JP">
              <a:ea typeface="BIZ UDPゴシック" panose="020B0400000000000000" pitchFamily="50" charset="-128"/>
            </a:endParaRPr>
          </a:p>
        </p:txBody>
      </p:sp>
      <p:sp>
        <p:nvSpPr>
          <p:cNvPr id="6" name="スライド番号プレースホルダー 5"/>
          <p:cNvSpPr>
            <a:spLocks noGrp="1"/>
          </p:cNvSpPr>
          <p:nvPr>
            <p:ph type="sldNum" sz="quarter" idx="12"/>
          </p:nvPr>
        </p:nvSpPr>
        <p:spPr>
          <a:xfrm>
            <a:off x="8610600" y="6356352"/>
            <a:ext cx="2743200" cy="365125"/>
          </a:xfrm>
          <a:prstGeom prst="rect">
            <a:avLst/>
          </a:prstGeom>
        </p:spPr>
        <p:txBody>
          <a:bodyPr/>
          <a:lstStyle/>
          <a:p>
            <a:fld id="{7D13D62D-5873-4BFA-B8C7-DD639043DD21}" type="slidenum">
              <a:rPr kumimoji="1" lang="ja-JP" altLang="en-US" smtClean="0"/>
              <a:t>‹#›</a:t>
            </a:fld>
            <a:endParaRPr kumimoji="1" lang="ja-JP" altLang="en-US"/>
          </a:p>
        </p:txBody>
      </p:sp>
    </p:spTree>
    <p:extLst>
      <p:ext uri="{BB962C8B-B14F-4D97-AF65-F5344CB8AC3E}">
        <p14:creationId xmlns:p14="http://schemas.microsoft.com/office/powerpoint/2010/main" val="42225801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1709740"/>
            <a:ext cx="10515600" cy="2852737"/>
          </a:xfrm>
        </p:spPr>
        <p:txBody>
          <a:bodyPr anchor="b"/>
          <a:lstStyle>
            <a:lvl1pPr>
              <a:defRPr sz="45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a:xfrm>
            <a:off x="838200" y="6356352"/>
            <a:ext cx="2743200" cy="365125"/>
          </a:xfrm>
          <a:prstGeom prst="rect">
            <a:avLst/>
          </a:prstGeom>
        </p:spPr>
        <p:txBody>
          <a:bodyPr/>
          <a:lstStyle/>
          <a:p>
            <a:endParaRPr kumimoji="1" lang="ja-JP" altLang="en-US"/>
          </a:p>
        </p:txBody>
      </p:sp>
      <p:sp>
        <p:nvSpPr>
          <p:cNvPr id="5" name="フッター プレースホルダー 4"/>
          <p:cNvSpPr>
            <a:spLocks noGrp="1"/>
          </p:cNvSpPr>
          <p:nvPr>
            <p:ph type="ftr" sz="quarter" idx="11"/>
          </p:nvPr>
        </p:nvSpPr>
        <p:spPr>
          <a:xfrm>
            <a:off x="4038600" y="6356352"/>
            <a:ext cx="4114800" cy="365125"/>
          </a:xfrm>
          <a:prstGeom prst="rect">
            <a:avLst/>
          </a:prstGeom>
        </p:spPr>
        <p:txBody>
          <a:bodyPr/>
          <a:lstStyle/>
          <a:p>
            <a:pPr>
              <a:defRPr/>
            </a:pPr>
            <a:endParaRPr lang="en-US" altLang="ja-JP">
              <a:ea typeface="BIZ UDPゴシック" panose="020B0400000000000000" pitchFamily="50" charset="-128"/>
            </a:endParaRPr>
          </a:p>
        </p:txBody>
      </p:sp>
      <p:sp>
        <p:nvSpPr>
          <p:cNvPr id="6" name="スライド番号プレースホルダー 5"/>
          <p:cNvSpPr>
            <a:spLocks noGrp="1"/>
          </p:cNvSpPr>
          <p:nvPr>
            <p:ph type="sldNum" sz="quarter" idx="12"/>
          </p:nvPr>
        </p:nvSpPr>
        <p:spPr>
          <a:xfrm>
            <a:off x="8610600" y="6356352"/>
            <a:ext cx="2743200" cy="365125"/>
          </a:xfrm>
          <a:prstGeom prst="rect">
            <a:avLst/>
          </a:prstGeom>
        </p:spPr>
        <p:txBody>
          <a:bodyPr/>
          <a:lstStyle/>
          <a:p>
            <a:fld id="{7D13D62D-5873-4BFA-B8C7-DD639043DD21}" type="slidenum">
              <a:rPr kumimoji="1" lang="ja-JP" altLang="en-US" smtClean="0"/>
              <a:t>‹#›</a:t>
            </a:fld>
            <a:endParaRPr kumimoji="1" lang="ja-JP" altLang="en-US"/>
          </a:p>
        </p:txBody>
      </p:sp>
    </p:spTree>
    <p:extLst>
      <p:ext uri="{BB962C8B-B14F-4D97-AF65-F5344CB8AC3E}">
        <p14:creationId xmlns:p14="http://schemas.microsoft.com/office/powerpoint/2010/main" val="33808910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a:xfrm>
            <a:off x="838200" y="6356352"/>
            <a:ext cx="2743200" cy="365125"/>
          </a:xfrm>
          <a:prstGeom prst="rect">
            <a:avLst/>
          </a:prstGeom>
        </p:spPr>
        <p:txBody>
          <a:bodyPr/>
          <a:lstStyle/>
          <a:p>
            <a:endParaRPr kumimoji="1" lang="ja-JP" altLang="en-US"/>
          </a:p>
        </p:txBody>
      </p:sp>
      <p:sp>
        <p:nvSpPr>
          <p:cNvPr id="6" name="フッター プレースホルダー 5"/>
          <p:cNvSpPr>
            <a:spLocks noGrp="1"/>
          </p:cNvSpPr>
          <p:nvPr>
            <p:ph type="ftr" sz="quarter" idx="11"/>
          </p:nvPr>
        </p:nvSpPr>
        <p:spPr>
          <a:xfrm>
            <a:off x="4038600" y="6356352"/>
            <a:ext cx="4114800" cy="365125"/>
          </a:xfrm>
          <a:prstGeom prst="rect">
            <a:avLst/>
          </a:prstGeom>
        </p:spPr>
        <p:txBody>
          <a:bodyPr/>
          <a:lstStyle/>
          <a:p>
            <a:pPr>
              <a:defRPr/>
            </a:pPr>
            <a:endParaRPr lang="en-US" altLang="ja-JP">
              <a:ea typeface="BIZ UDPゴシック" panose="020B0400000000000000" pitchFamily="50" charset="-128"/>
            </a:endParaRPr>
          </a:p>
        </p:txBody>
      </p:sp>
      <p:sp>
        <p:nvSpPr>
          <p:cNvPr id="7" name="スライド番号プレースホルダー 6"/>
          <p:cNvSpPr>
            <a:spLocks noGrp="1"/>
          </p:cNvSpPr>
          <p:nvPr>
            <p:ph type="sldNum" sz="quarter" idx="12"/>
          </p:nvPr>
        </p:nvSpPr>
        <p:spPr>
          <a:xfrm>
            <a:off x="8610600" y="6356352"/>
            <a:ext cx="2743200" cy="365125"/>
          </a:xfrm>
          <a:prstGeom prst="rect">
            <a:avLst/>
          </a:prstGeom>
        </p:spPr>
        <p:txBody>
          <a:bodyPr/>
          <a:lstStyle/>
          <a:p>
            <a:fld id="{7D13D62D-5873-4BFA-B8C7-DD639043DD21}" type="slidenum">
              <a:rPr kumimoji="1" lang="ja-JP" altLang="en-US" smtClean="0"/>
              <a:t>‹#›</a:t>
            </a:fld>
            <a:endParaRPr kumimoji="1" lang="ja-JP" altLang="en-US"/>
          </a:p>
        </p:txBody>
      </p:sp>
    </p:spTree>
    <p:extLst>
      <p:ext uri="{BB962C8B-B14F-4D97-AF65-F5344CB8AC3E}">
        <p14:creationId xmlns:p14="http://schemas.microsoft.com/office/powerpoint/2010/main" val="29860593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7"/>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9"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1"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a:xfrm>
            <a:off x="838200" y="6356352"/>
            <a:ext cx="2743200" cy="365125"/>
          </a:xfrm>
          <a:prstGeom prst="rect">
            <a:avLst/>
          </a:prstGeom>
        </p:spPr>
        <p:txBody>
          <a:bodyPr/>
          <a:lstStyle/>
          <a:p>
            <a:endParaRPr kumimoji="1" lang="ja-JP" altLang="en-US"/>
          </a:p>
        </p:txBody>
      </p:sp>
      <p:sp>
        <p:nvSpPr>
          <p:cNvPr id="8" name="フッター プレースホルダー 7"/>
          <p:cNvSpPr>
            <a:spLocks noGrp="1"/>
          </p:cNvSpPr>
          <p:nvPr>
            <p:ph type="ftr" sz="quarter" idx="11"/>
          </p:nvPr>
        </p:nvSpPr>
        <p:spPr>
          <a:xfrm>
            <a:off x="4038600" y="6356352"/>
            <a:ext cx="4114800" cy="365125"/>
          </a:xfrm>
          <a:prstGeom prst="rect">
            <a:avLst/>
          </a:prstGeom>
        </p:spPr>
        <p:txBody>
          <a:bodyPr/>
          <a:lstStyle/>
          <a:p>
            <a:pPr>
              <a:defRPr/>
            </a:pPr>
            <a:endParaRPr lang="en-US" altLang="ja-JP">
              <a:ea typeface="BIZ UDPゴシック" panose="020B0400000000000000" pitchFamily="50" charset="-128"/>
            </a:endParaRPr>
          </a:p>
        </p:txBody>
      </p:sp>
      <p:sp>
        <p:nvSpPr>
          <p:cNvPr id="9" name="スライド番号プレースホルダー 8"/>
          <p:cNvSpPr>
            <a:spLocks noGrp="1"/>
          </p:cNvSpPr>
          <p:nvPr>
            <p:ph type="sldNum" sz="quarter" idx="12"/>
          </p:nvPr>
        </p:nvSpPr>
        <p:spPr>
          <a:xfrm>
            <a:off x="8610600" y="6356352"/>
            <a:ext cx="2743200" cy="365125"/>
          </a:xfrm>
          <a:prstGeom prst="rect">
            <a:avLst/>
          </a:prstGeom>
        </p:spPr>
        <p:txBody>
          <a:bodyPr/>
          <a:lstStyle/>
          <a:p>
            <a:fld id="{7D13D62D-5873-4BFA-B8C7-DD639043DD21}" type="slidenum">
              <a:rPr kumimoji="1" lang="ja-JP" altLang="en-US" smtClean="0"/>
              <a:t>‹#›</a:t>
            </a:fld>
            <a:endParaRPr kumimoji="1" lang="ja-JP" altLang="en-US"/>
          </a:p>
        </p:txBody>
      </p:sp>
    </p:spTree>
    <p:extLst>
      <p:ext uri="{BB962C8B-B14F-4D97-AF65-F5344CB8AC3E}">
        <p14:creationId xmlns:p14="http://schemas.microsoft.com/office/powerpoint/2010/main" val="26955584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a:xfrm>
            <a:off x="838200" y="6356352"/>
            <a:ext cx="2743200" cy="365125"/>
          </a:xfrm>
          <a:prstGeom prst="rect">
            <a:avLst/>
          </a:prstGeom>
        </p:spPr>
        <p:txBody>
          <a:bodyPr/>
          <a:lstStyle/>
          <a:p>
            <a:endParaRPr kumimoji="1" lang="ja-JP" altLang="en-US"/>
          </a:p>
        </p:txBody>
      </p:sp>
      <p:sp>
        <p:nvSpPr>
          <p:cNvPr id="4" name="フッター プレースホルダー 3"/>
          <p:cNvSpPr>
            <a:spLocks noGrp="1"/>
          </p:cNvSpPr>
          <p:nvPr>
            <p:ph type="ftr" sz="quarter" idx="11"/>
          </p:nvPr>
        </p:nvSpPr>
        <p:spPr>
          <a:xfrm>
            <a:off x="4038600" y="6356352"/>
            <a:ext cx="4114800" cy="365125"/>
          </a:xfrm>
          <a:prstGeom prst="rect">
            <a:avLst/>
          </a:prstGeom>
        </p:spPr>
        <p:txBody>
          <a:bodyPr/>
          <a:lstStyle/>
          <a:p>
            <a:pPr>
              <a:defRPr/>
            </a:pPr>
            <a:endParaRPr lang="en-US" altLang="ja-JP">
              <a:ea typeface="BIZ UDPゴシック" panose="020B0400000000000000" pitchFamily="50" charset="-128"/>
            </a:endParaRPr>
          </a:p>
        </p:txBody>
      </p:sp>
      <p:sp>
        <p:nvSpPr>
          <p:cNvPr id="5" name="スライド番号プレースホルダー 4"/>
          <p:cNvSpPr>
            <a:spLocks noGrp="1"/>
          </p:cNvSpPr>
          <p:nvPr>
            <p:ph type="sldNum" sz="quarter" idx="12"/>
          </p:nvPr>
        </p:nvSpPr>
        <p:spPr>
          <a:xfrm>
            <a:off x="8610600" y="6356352"/>
            <a:ext cx="2743200" cy="365125"/>
          </a:xfrm>
          <a:prstGeom prst="rect">
            <a:avLst/>
          </a:prstGeom>
        </p:spPr>
        <p:txBody>
          <a:bodyPr/>
          <a:lstStyle/>
          <a:p>
            <a:fld id="{7D13D62D-5873-4BFA-B8C7-DD639043DD21}" type="slidenum">
              <a:rPr kumimoji="1" lang="ja-JP" altLang="en-US" smtClean="0"/>
              <a:t>‹#›</a:t>
            </a:fld>
            <a:endParaRPr kumimoji="1" lang="ja-JP" altLang="en-US"/>
          </a:p>
        </p:txBody>
      </p:sp>
    </p:spTree>
    <p:extLst>
      <p:ext uri="{BB962C8B-B14F-4D97-AF65-F5344CB8AC3E}">
        <p14:creationId xmlns:p14="http://schemas.microsoft.com/office/powerpoint/2010/main" val="991186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838200" y="6356352"/>
            <a:ext cx="2743200" cy="365125"/>
          </a:xfrm>
          <a:prstGeom prst="rect">
            <a:avLst/>
          </a:prstGeom>
        </p:spPr>
        <p:txBody>
          <a:bodyPr/>
          <a:lstStyle/>
          <a:p>
            <a:endParaRPr kumimoji="1" lang="ja-JP" altLang="en-US"/>
          </a:p>
        </p:txBody>
      </p:sp>
      <p:sp>
        <p:nvSpPr>
          <p:cNvPr id="3" name="フッター プレースホルダー 2"/>
          <p:cNvSpPr>
            <a:spLocks noGrp="1"/>
          </p:cNvSpPr>
          <p:nvPr>
            <p:ph type="ftr" sz="quarter" idx="11"/>
          </p:nvPr>
        </p:nvSpPr>
        <p:spPr>
          <a:xfrm>
            <a:off x="4038600" y="6356352"/>
            <a:ext cx="4114800" cy="365125"/>
          </a:xfrm>
          <a:prstGeom prst="rect">
            <a:avLst/>
          </a:prstGeom>
        </p:spPr>
        <p:txBody>
          <a:bodyPr/>
          <a:lstStyle/>
          <a:p>
            <a:pPr>
              <a:defRPr/>
            </a:pPr>
            <a:endParaRPr lang="en-US" altLang="ja-JP">
              <a:ea typeface="BIZ UDPゴシック" panose="020B0400000000000000" pitchFamily="50" charset="-128"/>
            </a:endParaRPr>
          </a:p>
        </p:txBody>
      </p:sp>
      <p:sp>
        <p:nvSpPr>
          <p:cNvPr id="4" name="スライド番号プレースホルダー 3"/>
          <p:cNvSpPr>
            <a:spLocks noGrp="1"/>
          </p:cNvSpPr>
          <p:nvPr>
            <p:ph type="sldNum" sz="quarter" idx="12"/>
          </p:nvPr>
        </p:nvSpPr>
        <p:spPr>
          <a:xfrm>
            <a:off x="8610600" y="6356352"/>
            <a:ext cx="2743200" cy="365125"/>
          </a:xfrm>
          <a:prstGeom prst="rect">
            <a:avLst/>
          </a:prstGeom>
        </p:spPr>
        <p:txBody>
          <a:bodyPr/>
          <a:lstStyle/>
          <a:p>
            <a:fld id="{7D13D62D-5873-4BFA-B8C7-DD639043DD21}" type="slidenum">
              <a:rPr kumimoji="1" lang="ja-JP" altLang="en-US" smtClean="0"/>
              <a:t>‹#›</a:t>
            </a:fld>
            <a:endParaRPr kumimoji="1" lang="ja-JP" altLang="en-US"/>
          </a:p>
        </p:txBody>
      </p:sp>
    </p:spTree>
    <p:extLst>
      <p:ext uri="{BB962C8B-B14F-4D97-AF65-F5344CB8AC3E}">
        <p14:creationId xmlns:p14="http://schemas.microsoft.com/office/powerpoint/2010/main" val="18915617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a:xfrm>
            <a:off x="838200" y="6356352"/>
            <a:ext cx="2743200" cy="365125"/>
          </a:xfrm>
          <a:prstGeom prst="rect">
            <a:avLst/>
          </a:prstGeom>
        </p:spPr>
        <p:txBody>
          <a:bodyPr/>
          <a:lstStyle/>
          <a:p>
            <a:endParaRPr kumimoji="1" lang="ja-JP" altLang="en-US"/>
          </a:p>
        </p:txBody>
      </p:sp>
      <p:sp>
        <p:nvSpPr>
          <p:cNvPr id="6" name="フッター プレースホルダー 5"/>
          <p:cNvSpPr>
            <a:spLocks noGrp="1"/>
          </p:cNvSpPr>
          <p:nvPr>
            <p:ph type="ftr" sz="quarter" idx="11"/>
          </p:nvPr>
        </p:nvSpPr>
        <p:spPr>
          <a:xfrm>
            <a:off x="4038600" y="6356352"/>
            <a:ext cx="4114800" cy="365125"/>
          </a:xfrm>
          <a:prstGeom prst="rect">
            <a:avLst/>
          </a:prstGeom>
        </p:spPr>
        <p:txBody>
          <a:bodyPr/>
          <a:lstStyle/>
          <a:p>
            <a:pPr>
              <a:defRPr/>
            </a:pPr>
            <a:endParaRPr lang="en-US" altLang="ja-JP">
              <a:ea typeface="BIZ UDPゴシック" panose="020B0400000000000000" pitchFamily="50" charset="-128"/>
            </a:endParaRPr>
          </a:p>
        </p:txBody>
      </p:sp>
      <p:sp>
        <p:nvSpPr>
          <p:cNvPr id="7" name="スライド番号プレースホルダー 6"/>
          <p:cNvSpPr>
            <a:spLocks noGrp="1"/>
          </p:cNvSpPr>
          <p:nvPr>
            <p:ph type="sldNum" sz="quarter" idx="12"/>
          </p:nvPr>
        </p:nvSpPr>
        <p:spPr>
          <a:xfrm>
            <a:off x="8610600" y="6356352"/>
            <a:ext cx="2743200" cy="365125"/>
          </a:xfrm>
          <a:prstGeom prst="rect">
            <a:avLst/>
          </a:prstGeom>
        </p:spPr>
        <p:txBody>
          <a:bodyPr/>
          <a:lstStyle/>
          <a:p>
            <a:fld id="{7D13D62D-5873-4BFA-B8C7-DD639043DD21}" type="slidenum">
              <a:rPr kumimoji="1" lang="ja-JP" altLang="en-US" smtClean="0"/>
              <a:t>‹#›</a:t>
            </a:fld>
            <a:endParaRPr kumimoji="1" lang="ja-JP" altLang="en-US"/>
          </a:p>
        </p:txBody>
      </p:sp>
    </p:spTree>
    <p:extLst>
      <p:ext uri="{BB962C8B-B14F-4D97-AF65-F5344CB8AC3E}">
        <p14:creationId xmlns:p14="http://schemas.microsoft.com/office/powerpoint/2010/main" val="2757984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a:xfrm>
            <a:off x="838200" y="6356352"/>
            <a:ext cx="2743200" cy="365125"/>
          </a:xfrm>
          <a:prstGeom prst="rect">
            <a:avLst/>
          </a:prstGeom>
        </p:spPr>
        <p:txBody>
          <a:bodyPr/>
          <a:lstStyle/>
          <a:p>
            <a:endParaRPr kumimoji="1" lang="ja-JP" altLang="en-US"/>
          </a:p>
        </p:txBody>
      </p:sp>
      <p:sp>
        <p:nvSpPr>
          <p:cNvPr id="6" name="フッター プレースホルダー 5"/>
          <p:cNvSpPr>
            <a:spLocks noGrp="1"/>
          </p:cNvSpPr>
          <p:nvPr>
            <p:ph type="ftr" sz="quarter" idx="11"/>
          </p:nvPr>
        </p:nvSpPr>
        <p:spPr>
          <a:xfrm>
            <a:off x="4038600" y="6356352"/>
            <a:ext cx="4114800" cy="365125"/>
          </a:xfrm>
          <a:prstGeom prst="rect">
            <a:avLst/>
          </a:prstGeom>
        </p:spPr>
        <p:txBody>
          <a:bodyPr/>
          <a:lstStyle/>
          <a:p>
            <a:pPr>
              <a:defRPr/>
            </a:pPr>
            <a:endParaRPr lang="en-US" altLang="ja-JP">
              <a:ea typeface="BIZ UDPゴシック" panose="020B0400000000000000" pitchFamily="50" charset="-128"/>
            </a:endParaRPr>
          </a:p>
        </p:txBody>
      </p:sp>
      <p:sp>
        <p:nvSpPr>
          <p:cNvPr id="7" name="スライド番号プレースホルダー 6"/>
          <p:cNvSpPr>
            <a:spLocks noGrp="1"/>
          </p:cNvSpPr>
          <p:nvPr>
            <p:ph type="sldNum" sz="quarter" idx="12"/>
          </p:nvPr>
        </p:nvSpPr>
        <p:spPr>
          <a:xfrm>
            <a:off x="8610600" y="6356352"/>
            <a:ext cx="2743200" cy="365125"/>
          </a:xfrm>
          <a:prstGeom prst="rect">
            <a:avLst/>
          </a:prstGeom>
        </p:spPr>
        <p:txBody>
          <a:bodyPr/>
          <a:lstStyle/>
          <a:p>
            <a:fld id="{7D13D62D-5873-4BFA-B8C7-DD639043DD21}" type="slidenum">
              <a:rPr kumimoji="1" lang="ja-JP" altLang="en-US" smtClean="0"/>
              <a:t>‹#›</a:t>
            </a:fld>
            <a:endParaRPr kumimoji="1" lang="ja-JP" altLang="en-US"/>
          </a:p>
        </p:txBody>
      </p:sp>
    </p:spTree>
    <p:extLst>
      <p:ext uri="{BB962C8B-B14F-4D97-AF65-F5344CB8AC3E}">
        <p14:creationId xmlns:p14="http://schemas.microsoft.com/office/powerpoint/2010/main" val="41416240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a:xfrm>
            <a:off x="838200" y="6356352"/>
            <a:ext cx="2743200" cy="365125"/>
          </a:xfrm>
          <a:prstGeom prst="rect">
            <a:avLst/>
          </a:prstGeom>
        </p:spPr>
        <p:txBody>
          <a:bodyPr/>
          <a:lstStyle/>
          <a:p>
            <a:endParaRPr kumimoji="1" lang="ja-JP" altLang="en-US"/>
          </a:p>
        </p:txBody>
      </p:sp>
      <p:sp>
        <p:nvSpPr>
          <p:cNvPr id="5" name="フッター プレースホルダー 4"/>
          <p:cNvSpPr>
            <a:spLocks noGrp="1"/>
          </p:cNvSpPr>
          <p:nvPr>
            <p:ph type="ftr" sz="quarter" idx="11"/>
          </p:nvPr>
        </p:nvSpPr>
        <p:spPr>
          <a:xfrm>
            <a:off x="4038600" y="6356352"/>
            <a:ext cx="4114800" cy="365125"/>
          </a:xfrm>
          <a:prstGeom prst="rect">
            <a:avLst/>
          </a:prstGeom>
        </p:spPr>
        <p:txBody>
          <a:bodyPr/>
          <a:lstStyle/>
          <a:p>
            <a:pPr>
              <a:defRPr/>
            </a:pPr>
            <a:endParaRPr lang="en-US" altLang="ja-JP">
              <a:ea typeface="BIZ UDPゴシック" panose="020B0400000000000000" pitchFamily="50" charset="-128"/>
            </a:endParaRPr>
          </a:p>
        </p:txBody>
      </p:sp>
      <p:sp>
        <p:nvSpPr>
          <p:cNvPr id="6" name="スライド番号プレースホルダー 5"/>
          <p:cNvSpPr>
            <a:spLocks noGrp="1"/>
          </p:cNvSpPr>
          <p:nvPr>
            <p:ph type="sldNum" sz="quarter" idx="12"/>
          </p:nvPr>
        </p:nvSpPr>
        <p:spPr>
          <a:xfrm>
            <a:off x="8610600" y="6356352"/>
            <a:ext cx="2743200" cy="365125"/>
          </a:xfrm>
          <a:prstGeom prst="rect">
            <a:avLst/>
          </a:prstGeom>
        </p:spPr>
        <p:txBody>
          <a:bodyPr/>
          <a:lstStyle/>
          <a:p>
            <a:fld id="{7D13D62D-5873-4BFA-B8C7-DD639043DD21}" type="slidenum">
              <a:rPr kumimoji="1" lang="ja-JP" altLang="en-US" smtClean="0"/>
              <a:t>‹#›</a:t>
            </a:fld>
            <a:endParaRPr kumimoji="1" lang="ja-JP" altLang="en-US"/>
          </a:p>
        </p:txBody>
      </p:sp>
    </p:spTree>
    <p:extLst>
      <p:ext uri="{BB962C8B-B14F-4D97-AF65-F5344CB8AC3E}">
        <p14:creationId xmlns:p14="http://schemas.microsoft.com/office/powerpoint/2010/main" val="12719631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1"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1"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a:xfrm>
            <a:off x="838200" y="6356352"/>
            <a:ext cx="2743200" cy="365125"/>
          </a:xfrm>
          <a:prstGeom prst="rect">
            <a:avLst/>
          </a:prstGeom>
        </p:spPr>
        <p:txBody>
          <a:bodyPr/>
          <a:lstStyle/>
          <a:p>
            <a:endParaRPr kumimoji="1" lang="ja-JP" altLang="en-US"/>
          </a:p>
        </p:txBody>
      </p:sp>
      <p:sp>
        <p:nvSpPr>
          <p:cNvPr id="5" name="フッター プレースホルダー 4"/>
          <p:cNvSpPr>
            <a:spLocks noGrp="1"/>
          </p:cNvSpPr>
          <p:nvPr>
            <p:ph type="ftr" sz="quarter" idx="11"/>
          </p:nvPr>
        </p:nvSpPr>
        <p:spPr>
          <a:xfrm>
            <a:off x="4038600" y="6356352"/>
            <a:ext cx="4114800" cy="365125"/>
          </a:xfrm>
          <a:prstGeom prst="rect">
            <a:avLst/>
          </a:prstGeom>
        </p:spPr>
        <p:txBody>
          <a:bodyPr/>
          <a:lstStyle/>
          <a:p>
            <a:pPr>
              <a:defRPr/>
            </a:pPr>
            <a:endParaRPr lang="en-US" altLang="ja-JP">
              <a:ea typeface="BIZ UDPゴシック" panose="020B0400000000000000" pitchFamily="50" charset="-128"/>
            </a:endParaRPr>
          </a:p>
        </p:txBody>
      </p:sp>
      <p:sp>
        <p:nvSpPr>
          <p:cNvPr id="6" name="スライド番号プレースホルダー 5"/>
          <p:cNvSpPr>
            <a:spLocks noGrp="1"/>
          </p:cNvSpPr>
          <p:nvPr>
            <p:ph type="sldNum" sz="quarter" idx="12"/>
          </p:nvPr>
        </p:nvSpPr>
        <p:spPr>
          <a:xfrm>
            <a:off x="8610600" y="6356352"/>
            <a:ext cx="2743200" cy="365125"/>
          </a:xfrm>
          <a:prstGeom prst="rect">
            <a:avLst/>
          </a:prstGeom>
        </p:spPr>
        <p:txBody>
          <a:bodyPr/>
          <a:lstStyle/>
          <a:p>
            <a:fld id="{7D13D62D-5873-4BFA-B8C7-DD639043DD21}" type="slidenum">
              <a:rPr kumimoji="1" lang="ja-JP" altLang="en-US" smtClean="0"/>
              <a:t>‹#›</a:t>
            </a:fld>
            <a:endParaRPr kumimoji="1" lang="ja-JP" altLang="en-US"/>
          </a:p>
        </p:txBody>
      </p:sp>
    </p:spTree>
    <p:extLst>
      <p:ext uri="{BB962C8B-B14F-4D97-AF65-F5344CB8AC3E}">
        <p14:creationId xmlns:p14="http://schemas.microsoft.com/office/powerpoint/2010/main" val="19977285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19">
            <a:extLst>
              <a:ext uri="{FF2B5EF4-FFF2-40B4-BE49-F238E27FC236}">
                <a16:creationId xmlns:a16="http://schemas.microsoft.com/office/drawing/2014/main" id="{1AD3B03E-3C32-BD40-A495-AED541B121F7}"/>
              </a:ext>
            </a:extLst>
          </p:cNvPr>
          <p:cNvSpPr>
            <a:spLocks noGrp="1" noChangeArrowheads="1"/>
          </p:cNvSpPr>
          <p:nvPr>
            <p:ph type="ftr" sz="quarter" idx="10"/>
          </p:nvPr>
        </p:nvSpPr>
        <p:spPr>
          <a:xfrm>
            <a:off x="4038600" y="6356352"/>
            <a:ext cx="4114800" cy="365125"/>
          </a:xfrm>
          <a:prstGeom prst="rect">
            <a:avLst/>
          </a:prstGeom>
        </p:spPr>
        <p:txBody>
          <a:bodyPr/>
          <a:lstStyle>
            <a:lvl1pPr>
              <a:defRPr>
                <a:ea typeface="BIZ UDPゴシック" panose="020B0400000000000000" pitchFamily="50" charset="-128"/>
              </a:defRPr>
            </a:lvl1pPr>
          </a:lstStyle>
          <a:p>
            <a:pPr>
              <a:defRPr/>
            </a:pPr>
            <a:endParaRPr lang="en-US" altLang="ja-JP"/>
          </a:p>
        </p:txBody>
      </p:sp>
    </p:spTree>
    <p:extLst>
      <p:ext uri="{BB962C8B-B14F-4D97-AF65-F5344CB8AC3E}">
        <p14:creationId xmlns:p14="http://schemas.microsoft.com/office/powerpoint/2010/main" val="32947260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19">
            <a:extLst>
              <a:ext uri="{FF2B5EF4-FFF2-40B4-BE49-F238E27FC236}">
                <a16:creationId xmlns:a16="http://schemas.microsoft.com/office/drawing/2014/main" id="{4B3A3529-3495-E446-91A9-2262062913BF}"/>
              </a:ext>
            </a:extLst>
          </p:cNvPr>
          <p:cNvSpPr>
            <a:spLocks noGrp="1" noChangeArrowheads="1"/>
          </p:cNvSpPr>
          <p:nvPr>
            <p:ph type="ftr" sz="quarter" idx="10"/>
          </p:nvPr>
        </p:nvSpPr>
        <p:spPr>
          <a:xfrm>
            <a:off x="4038600" y="6356352"/>
            <a:ext cx="4114800" cy="365125"/>
          </a:xfrm>
          <a:prstGeom prst="rect">
            <a:avLst/>
          </a:prstGeom>
        </p:spPr>
        <p:txBody>
          <a:bodyPr/>
          <a:lstStyle>
            <a:lvl1pPr>
              <a:defRPr>
                <a:ea typeface="BIZ UDPゴシック" panose="020B0400000000000000" pitchFamily="50" charset="-128"/>
              </a:defRPr>
            </a:lvl1pPr>
          </a:lstStyle>
          <a:p>
            <a:pPr>
              <a:defRPr/>
            </a:pPr>
            <a:endParaRPr lang="en-US" altLang="ja-JP"/>
          </a:p>
        </p:txBody>
      </p:sp>
    </p:spTree>
    <p:extLst>
      <p:ext uri="{BB962C8B-B14F-4D97-AF65-F5344CB8AC3E}">
        <p14:creationId xmlns:p14="http://schemas.microsoft.com/office/powerpoint/2010/main" val="1589543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a:extLst>
              <a:ext uri="{FF2B5EF4-FFF2-40B4-BE49-F238E27FC236}">
                <a16:creationId xmlns:a16="http://schemas.microsoft.com/office/drawing/2014/main" id="{662745AA-103D-8CBC-968F-28838314FF96}"/>
              </a:ext>
            </a:extLst>
          </p:cNvPr>
          <p:cNvSpPr>
            <a:spLocks noGrp="1"/>
          </p:cNvSpPr>
          <p:nvPr>
            <p:ph type="title"/>
          </p:nvPr>
        </p:nvSpPr>
        <p:spPr bwMode="auto">
          <a:xfrm>
            <a:off x="609600" y="275167"/>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a:extLst>
              <a:ext uri="{FF2B5EF4-FFF2-40B4-BE49-F238E27FC236}">
                <a16:creationId xmlns:a16="http://schemas.microsoft.com/office/drawing/2014/main" id="{48928698-675C-DE1C-DF53-6020B8D89F66}"/>
              </a:ext>
            </a:extLst>
          </p:cNvPr>
          <p:cNvSpPr>
            <a:spLocks noGrp="1"/>
          </p:cNvSpPr>
          <p:nvPr>
            <p:ph type="body" idx="1"/>
          </p:nvPr>
        </p:nvSpPr>
        <p:spPr bwMode="auto">
          <a:xfrm>
            <a:off x="609600" y="1600201"/>
            <a:ext cx="109728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C7F7E5D3-C6DC-B499-A5B5-B13FF9952EAD}"/>
              </a:ext>
            </a:extLst>
          </p:cNvPr>
          <p:cNvSpPr>
            <a:spLocks noGrp="1"/>
          </p:cNvSpPr>
          <p:nvPr>
            <p:ph type="dt" sz="half" idx="2"/>
          </p:nvPr>
        </p:nvSpPr>
        <p:spPr>
          <a:xfrm>
            <a:off x="2063751" y="6356351"/>
            <a:ext cx="1981200" cy="366183"/>
          </a:xfrm>
          <a:prstGeom prst="rect">
            <a:avLst/>
          </a:prstGeom>
        </p:spPr>
        <p:txBody>
          <a:bodyPr vert="horz" wrap="square" lIns="91440" tIns="45720" rIns="91440" bIns="45720" numCol="1" anchor="ctr" anchorCtr="0" compatLnSpc="1">
            <a:prstTxWarp prst="textNoShape">
              <a:avLst/>
            </a:prstTxWarp>
          </a:bodyPr>
          <a:lstStyle>
            <a:lvl1pPr eaLnBrk="1" hangingPunct="1">
              <a:defRPr sz="1600">
                <a:solidFill>
                  <a:srgbClr val="898989"/>
                </a:solidFill>
                <a:latin typeface="BIZ UDPGothic" panose="020B0400000000000000" pitchFamily="34" charset="-128"/>
                <a:ea typeface="BIZ UDPGothic" panose="020B0400000000000000" pitchFamily="34" charset="-128"/>
              </a:defRPr>
            </a:lvl1pPr>
          </a:lstStyle>
          <a:p>
            <a:pPr>
              <a:defRPr/>
            </a:pPr>
            <a:fld id="{954BA3DA-E7EE-8D4E-9735-2BCDE0683405}" type="datetimeFigureOut">
              <a:rPr lang="ja-JP" altLang="en-US"/>
              <a:pPr>
                <a:defRPr/>
              </a:pPr>
              <a:t>2024/11/27</a:t>
            </a:fld>
            <a:endParaRPr lang="ja-JP" altLang="en-US"/>
          </a:p>
        </p:txBody>
      </p:sp>
      <p:sp>
        <p:nvSpPr>
          <p:cNvPr id="5" name="フッター プレースホルダー 4">
            <a:extLst>
              <a:ext uri="{FF2B5EF4-FFF2-40B4-BE49-F238E27FC236}">
                <a16:creationId xmlns:a16="http://schemas.microsoft.com/office/drawing/2014/main" id="{8774BD65-B298-D661-21BE-CC3DFF4F25F2}"/>
              </a:ext>
            </a:extLst>
          </p:cNvPr>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eaLnBrk="1" fontAlgn="auto" hangingPunct="1">
              <a:spcBef>
                <a:spcPts val="0"/>
              </a:spcBef>
              <a:spcAft>
                <a:spcPts val="0"/>
              </a:spcAft>
              <a:defRPr sz="1600">
                <a:solidFill>
                  <a:schemeClr val="tx1">
                    <a:tint val="75000"/>
                  </a:schemeClr>
                </a:solidFill>
                <a:latin typeface="BIZ UDPGothic" panose="020B0400000000000000" pitchFamily="34" charset="-128"/>
                <a:ea typeface="BIZ UDPGothic" panose="020B0400000000000000" pitchFamily="34" charset="-128"/>
                <a:cs typeface="BIZ UDPGothic" panose="020B0400000000000000" pitchFamily="34" charset="-128"/>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6D013FF0-D576-6520-7ECA-1AA4532CA9AB}"/>
              </a:ext>
            </a:extLst>
          </p:cNvPr>
          <p:cNvSpPr>
            <a:spLocks noGrp="1"/>
          </p:cNvSpPr>
          <p:nvPr>
            <p:ph type="sldNum" sz="quarter" idx="4"/>
          </p:nvPr>
        </p:nvSpPr>
        <p:spPr>
          <a:xfrm>
            <a:off x="8737600" y="6356351"/>
            <a:ext cx="2844800" cy="36618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600">
                <a:solidFill>
                  <a:srgbClr val="898989"/>
                </a:solidFill>
                <a:latin typeface="BIZ UDPGothic" panose="020B0400000000000000" pitchFamily="34" charset="-128"/>
                <a:ea typeface="BIZ UDPGothic" panose="020B0400000000000000" pitchFamily="34" charset="-128"/>
              </a:defRPr>
            </a:lvl1pPr>
          </a:lstStyle>
          <a:p>
            <a:pPr>
              <a:defRPr/>
            </a:pPr>
            <a:fld id="{F2826C93-58E4-DE41-837A-24FD3733B9D9}"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767" r:id="rId1"/>
    <p:sldLayoutId id="2147483757" r:id="rId2"/>
    <p:sldLayoutId id="2147483769"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8" r:id="rId13"/>
    <p:sldLayoutId id="2147483797" r:id="rId14"/>
  </p:sldLayoutIdLst>
  <p:txStyles>
    <p:titleStyle>
      <a:lvl1pPr algn="ctr" rtl="0" eaLnBrk="0" fontAlgn="base" hangingPunct="0">
        <a:spcBef>
          <a:spcPct val="0"/>
        </a:spcBef>
        <a:spcAft>
          <a:spcPct val="0"/>
        </a:spcAft>
        <a:defRPr kumimoji="1" sz="4800" kern="1200">
          <a:solidFill>
            <a:schemeClr val="tx1"/>
          </a:solidFill>
          <a:latin typeface="BIZ UDPゴシック" panose="020B0400000000000000" pitchFamily="34" charset="-128"/>
          <a:ea typeface="BIZ UDPゴシック" panose="020B0400000000000000" pitchFamily="34" charset="-128"/>
          <a:cs typeface="ヒラギノ角ゴ Pro W6"/>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p:titleStyle>
    <p:bodyStyle>
      <a:lvl1pPr marL="457189" indent="-457189" algn="l" rtl="0" eaLnBrk="0" fontAlgn="base" hangingPunct="0">
        <a:spcBef>
          <a:spcPct val="20000"/>
        </a:spcBef>
        <a:spcAft>
          <a:spcPct val="0"/>
        </a:spcAft>
        <a:buFont typeface="Arial" panose="020B0604020202020204" pitchFamily="34" charset="0"/>
        <a:buChar char="•"/>
        <a:defRPr kumimoji="1" sz="4267" kern="1200">
          <a:solidFill>
            <a:schemeClr val="tx1"/>
          </a:solidFill>
          <a:latin typeface="BIZ UDPゴシック" panose="020B0400000000000000" pitchFamily="34" charset="-128"/>
          <a:ea typeface="BIZ UDPゴシック" panose="020B0400000000000000" pitchFamily="34" charset="-128"/>
          <a:cs typeface="ヒラギノ角ゴ Pro W3"/>
        </a:defRPr>
      </a:lvl1pPr>
      <a:lvl2pPr marL="990575" indent="-380990" algn="l" rtl="0" eaLnBrk="0" fontAlgn="base" hangingPunct="0">
        <a:spcBef>
          <a:spcPct val="20000"/>
        </a:spcBef>
        <a:spcAft>
          <a:spcPct val="0"/>
        </a:spcAft>
        <a:buFont typeface="Arial" panose="020B0604020202020204" pitchFamily="34" charset="0"/>
        <a:buChar char="–"/>
        <a:defRPr kumimoji="1" sz="3733" kern="1200">
          <a:solidFill>
            <a:schemeClr val="tx1"/>
          </a:solidFill>
          <a:latin typeface="BIZ UDPゴシック" panose="020B0400000000000000" pitchFamily="34" charset="-128"/>
          <a:ea typeface="BIZ UDPゴシック" panose="020B0400000000000000" pitchFamily="34" charset="-128"/>
          <a:cs typeface="ヒラギノ角ゴ Pro W3"/>
        </a:defRPr>
      </a:lvl2pPr>
      <a:lvl3pPr marL="1523962" indent="-304792"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BIZ UDPゴシック" panose="020B0400000000000000" pitchFamily="34" charset="-128"/>
          <a:ea typeface="BIZ UDPゴシック" panose="020B0400000000000000" pitchFamily="34" charset="-128"/>
          <a:cs typeface="ヒラギノ角ゴ Pro W3"/>
        </a:defRPr>
      </a:lvl3pPr>
      <a:lvl4pPr marL="2133547" indent="-304792" algn="l" rtl="0" eaLnBrk="0" fontAlgn="base" hangingPunct="0">
        <a:spcBef>
          <a:spcPct val="20000"/>
        </a:spcBef>
        <a:spcAft>
          <a:spcPct val="0"/>
        </a:spcAft>
        <a:buFont typeface="Arial" panose="020B0604020202020204" pitchFamily="34" charset="0"/>
        <a:buChar char="–"/>
        <a:defRPr kumimoji="1" sz="2667" kern="1200">
          <a:solidFill>
            <a:schemeClr val="tx1"/>
          </a:solidFill>
          <a:latin typeface="BIZ UDPゴシック" panose="020B0400000000000000" pitchFamily="34" charset="-128"/>
          <a:ea typeface="BIZ UDPゴシック" panose="020B0400000000000000" pitchFamily="34" charset="-128"/>
          <a:cs typeface="ヒラギノ角ゴ Pro W3"/>
        </a:defRPr>
      </a:lvl4pPr>
      <a:lvl5pPr marL="2743131" indent="-304792" algn="l" rtl="0" eaLnBrk="0" fontAlgn="base" hangingPunct="0">
        <a:spcBef>
          <a:spcPct val="20000"/>
        </a:spcBef>
        <a:spcAft>
          <a:spcPct val="0"/>
        </a:spcAft>
        <a:buFont typeface="Arial" panose="020B0604020202020204" pitchFamily="34" charset="0"/>
        <a:buChar char="»"/>
        <a:defRPr kumimoji="1" sz="2667" kern="1200">
          <a:solidFill>
            <a:schemeClr val="tx1"/>
          </a:solidFill>
          <a:latin typeface="BIZ UDPゴシック" panose="020B0400000000000000" pitchFamily="34" charset="-128"/>
          <a:ea typeface="BIZ UDPゴシック" panose="020B0400000000000000" pitchFamily="34" charset="-128"/>
          <a:cs typeface="ヒラギノ角ゴ Pro W3"/>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p:bodyStyle>
    <p:otherStyle>
      <a:defPPr>
        <a:defRPr lang="ja-JP"/>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storage\home\nakajima\jobs\wdupt\OWL_contentsDIR\PWPテンプレート\Ring\jpg_temp_files\header_temp.jpg">
            <a:extLst>
              <a:ext uri="{FF2B5EF4-FFF2-40B4-BE49-F238E27FC236}">
                <a16:creationId xmlns:a16="http://schemas.microsoft.com/office/drawing/2014/main" id="{2DA746CB-BB8B-5047-B172-40A6FFBFD9F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r="63"/>
          <a:stretch>
            <a:fillRect/>
          </a:stretch>
        </p:blipFill>
        <p:spPr bwMode="auto">
          <a:xfrm>
            <a:off x="1" y="5253568"/>
            <a:ext cx="11713633" cy="160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タイトル プレースホルダー 1">
            <a:extLst>
              <a:ext uri="{FF2B5EF4-FFF2-40B4-BE49-F238E27FC236}">
                <a16:creationId xmlns:a16="http://schemas.microsoft.com/office/drawing/2014/main" id="{A027EB4A-609F-839D-5ACB-3FCD0F09CDAA}"/>
              </a:ext>
            </a:extLst>
          </p:cNvPr>
          <p:cNvSpPr>
            <a:spLocks noGrp="1"/>
          </p:cNvSpPr>
          <p:nvPr>
            <p:ph type="title"/>
          </p:nvPr>
        </p:nvSpPr>
        <p:spPr bwMode="auto">
          <a:xfrm>
            <a:off x="609600" y="275167"/>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8" name="テキスト プレースホルダー 2">
            <a:extLst>
              <a:ext uri="{FF2B5EF4-FFF2-40B4-BE49-F238E27FC236}">
                <a16:creationId xmlns:a16="http://schemas.microsoft.com/office/drawing/2014/main" id="{0991374B-4282-253A-E7EF-0312FDE755ED}"/>
              </a:ext>
            </a:extLst>
          </p:cNvPr>
          <p:cNvSpPr>
            <a:spLocks noGrp="1"/>
          </p:cNvSpPr>
          <p:nvPr>
            <p:ph type="body" idx="1"/>
          </p:nvPr>
        </p:nvSpPr>
        <p:spPr bwMode="auto">
          <a:xfrm>
            <a:off x="609600" y="1600201"/>
            <a:ext cx="109728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F954F039-B398-5BC9-A0D2-C39332272428}"/>
              </a:ext>
            </a:extLst>
          </p:cNvPr>
          <p:cNvSpPr>
            <a:spLocks noGrp="1"/>
          </p:cNvSpPr>
          <p:nvPr>
            <p:ph type="dt" sz="half" idx="2"/>
          </p:nvPr>
        </p:nvSpPr>
        <p:spPr>
          <a:xfrm>
            <a:off x="2063751" y="6356351"/>
            <a:ext cx="1981200" cy="366183"/>
          </a:xfrm>
          <a:prstGeom prst="rect">
            <a:avLst/>
          </a:prstGeom>
        </p:spPr>
        <p:txBody>
          <a:bodyPr vert="horz" wrap="square" lIns="91440" tIns="45720" rIns="91440" bIns="45720" numCol="1" anchor="ctr" anchorCtr="0" compatLnSpc="1">
            <a:prstTxWarp prst="textNoShape">
              <a:avLst/>
            </a:prstTxWarp>
          </a:bodyPr>
          <a:lstStyle>
            <a:lvl1pPr>
              <a:defRPr sz="1600">
                <a:solidFill>
                  <a:srgbClr val="898989"/>
                </a:solidFill>
                <a:latin typeface="ヒラギノ角ゴ Pro W3" panose="020B0300000000000000" pitchFamily="34" charset="-128"/>
                <a:ea typeface="ヒラギノ角ゴ Pro W3" panose="020B0300000000000000" pitchFamily="34" charset="-128"/>
              </a:defRPr>
            </a:lvl1pPr>
          </a:lstStyle>
          <a:p>
            <a:fld id="{DE6B2565-2EAE-9F4C-8D3A-0F535E872CFC}" type="datetimeFigureOut">
              <a:rPr lang="ja-JP" altLang="en-US"/>
              <a:pPr/>
              <a:t>2024/11/27</a:t>
            </a:fld>
            <a:endParaRPr lang="ja-JP" altLang="en-US"/>
          </a:p>
        </p:txBody>
      </p:sp>
      <p:sp>
        <p:nvSpPr>
          <p:cNvPr id="5" name="フッター プレースホルダー 4">
            <a:extLst>
              <a:ext uri="{FF2B5EF4-FFF2-40B4-BE49-F238E27FC236}">
                <a16:creationId xmlns:a16="http://schemas.microsoft.com/office/drawing/2014/main" id="{BBD5FCF7-A696-80B0-A7A9-E63934AF5FA8}"/>
              </a:ext>
            </a:extLst>
          </p:cNvPr>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fontAlgn="auto">
              <a:spcBef>
                <a:spcPts val="0"/>
              </a:spcBef>
              <a:spcAft>
                <a:spcPts val="0"/>
              </a:spcAft>
              <a:defRPr sz="1600">
                <a:solidFill>
                  <a:schemeClr val="tx1">
                    <a:tint val="75000"/>
                  </a:schemeClr>
                </a:solidFill>
                <a:latin typeface="ヒラギノ角ゴ Pro W3"/>
                <a:ea typeface="ヒラギノ角ゴ Pro W3"/>
                <a:cs typeface="ヒラギノ角ゴ Pro W3"/>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1243F21A-BE1A-4617-F6D9-49956FF42EB6}"/>
              </a:ext>
            </a:extLst>
          </p:cNvPr>
          <p:cNvSpPr>
            <a:spLocks noGrp="1"/>
          </p:cNvSpPr>
          <p:nvPr>
            <p:ph type="sldNum" sz="quarter" idx="4"/>
          </p:nvPr>
        </p:nvSpPr>
        <p:spPr>
          <a:xfrm>
            <a:off x="8737600" y="6356351"/>
            <a:ext cx="2844800" cy="366183"/>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ヒラギノ角ゴ Pro W3" panose="020B0300000000000000" pitchFamily="34" charset="-128"/>
                <a:ea typeface="ヒラギノ角ゴ Pro W3" panose="020B0300000000000000" pitchFamily="34" charset="-128"/>
              </a:defRPr>
            </a:lvl1pPr>
          </a:lstStyle>
          <a:p>
            <a:fld id="{A4209A8F-7DA5-1740-AF6A-E0E30A62112E}" type="slidenum">
              <a:rPr lang="ja-JP" altLang="en-US"/>
              <a:pPr/>
              <a:t>‹#›</a:t>
            </a:fld>
            <a:endParaRPr lang="ja-JP" altLang="en-US"/>
          </a:p>
        </p:txBody>
      </p:sp>
    </p:spTree>
    <p:extLst>
      <p:ext uri="{BB962C8B-B14F-4D97-AF65-F5344CB8AC3E}">
        <p14:creationId xmlns:p14="http://schemas.microsoft.com/office/powerpoint/2010/main" val="200147940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xStyles>
    <p:titleStyle>
      <a:lvl1pPr algn="ctr" rtl="0" eaLnBrk="0" fontAlgn="base" hangingPunct="0">
        <a:spcBef>
          <a:spcPct val="0"/>
        </a:spcBef>
        <a:spcAft>
          <a:spcPct val="0"/>
        </a:spcAft>
        <a:defRPr kumimoji="1" sz="4800" kern="1200">
          <a:solidFill>
            <a:schemeClr val="tx1"/>
          </a:solidFill>
          <a:latin typeface="ヒラギノ角ゴ Pro W6"/>
          <a:ea typeface="ヒラギノ角ゴ Pro W6"/>
          <a:cs typeface="ヒラギノ角ゴ Pro W6"/>
        </a:defRPr>
      </a:lvl1pPr>
      <a:lvl2pPr algn="ctr" rtl="0" eaLnBrk="0" fontAlgn="base" hangingPunct="0">
        <a:spcBef>
          <a:spcPct val="0"/>
        </a:spcBef>
        <a:spcAft>
          <a:spcPct val="0"/>
        </a:spcAft>
        <a:defRPr kumimoji="1" sz="4800">
          <a:solidFill>
            <a:schemeClr val="tx1"/>
          </a:solidFill>
          <a:latin typeface="ヒラギノ角ゴ Pro W6" charset="0"/>
          <a:ea typeface="ヒラギノ角ゴ Pro W6" charset="0"/>
          <a:cs typeface="ヒラギノ角ゴ Pro W6" charset="0"/>
        </a:defRPr>
      </a:lvl2pPr>
      <a:lvl3pPr algn="ctr" rtl="0" eaLnBrk="0" fontAlgn="base" hangingPunct="0">
        <a:spcBef>
          <a:spcPct val="0"/>
        </a:spcBef>
        <a:spcAft>
          <a:spcPct val="0"/>
        </a:spcAft>
        <a:defRPr kumimoji="1" sz="4800">
          <a:solidFill>
            <a:schemeClr val="tx1"/>
          </a:solidFill>
          <a:latin typeface="ヒラギノ角ゴ Pro W6" charset="0"/>
          <a:ea typeface="ヒラギノ角ゴ Pro W6" charset="0"/>
          <a:cs typeface="ヒラギノ角ゴ Pro W6" charset="0"/>
        </a:defRPr>
      </a:lvl3pPr>
      <a:lvl4pPr algn="ctr" rtl="0" eaLnBrk="0" fontAlgn="base" hangingPunct="0">
        <a:spcBef>
          <a:spcPct val="0"/>
        </a:spcBef>
        <a:spcAft>
          <a:spcPct val="0"/>
        </a:spcAft>
        <a:defRPr kumimoji="1" sz="4800">
          <a:solidFill>
            <a:schemeClr val="tx1"/>
          </a:solidFill>
          <a:latin typeface="ヒラギノ角ゴ Pro W6" charset="0"/>
          <a:ea typeface="ヒラギノ角ゴ Pro W6" charset="0"/>
          <a:cs typeface="ヒラギノ角ゴ Pro W6" charset="0"/>
        </a:defRPr>
      </a:lvl4pPr>
      <a:lvl5pPr algn="ctr" rtl="0" eaLnBrk="0" fontAlgn="base" hangingPunct="0">
        <a:spcBef>
          <a:spcPct val="0"/>
        </a:spcBef>
        <a:spcAft>
          <a:spcPct val="0"/>
        </a:spcAft>
        <a:defRPr kumimoji="1" sz="4800">
          <a:solidFill>
            <a:schemeClr val="tx1"/>
          </a:solidFill>
          <a:latin typeface="ヒラギノ角ゴ Pro W6" charset="0"/>
          <a:ea typeface="ヒラギノ角ゴ Pro W6" charset="0"/>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p:titleStyle>
    <p:bodyStyle>
      <a:lvl1pPr marL="457189" indent="-457189" algn="l" rtl="0" eaLnBrk="0" fontAlgn="base" hangingPunct="0">
        <a:spcBef>
          <a:spcPct val="20000"/>
        </a:spcBef>
        <a:spcAft>
          <a:spcPct val="0"/>
        </a:spcAft>
        <a:buFont typeface="Arial" panose="020B0604020202020204" pitchFamily="34" charset="0"/>
        <a:buChar char="•"/>
        <a:defRPr kumimoji="1" sz="4267" kern="1200">
          <a:solidFill>
            <a:schemeClr val="tx1"/>
          </a:solidFill>
          <a:latin typeface="ヒラギノ角ゴ Pro W3"/>
          <a:ea typeface="ヒラギノ角ゴ Pro W3"/>
          <a:cs typeface="ヒラギノ角ゴ Pro W3"/>
        </a:defRPr>
      </a:lvl1pPr>
      <a:lvl2pPr marL="990575" indent="-380990" algn="l" rtl="0" eaLnBrk="0" fontAlgn="base" hangingPunct="0">
        <a:spcBef>
          <a:spcPct val="20000"/>
        </a:spcBef>
        <a:spcAft>
          <a:spcPct val="0"/>
        </a:spcAft>
        <a:buFont typeface="Arial" panose="020B0604020202020204" pitchFamily="34" charset="0"/>
        <a:buChar char="–"/>
        <a:defRPr kumimoji="1" sz="3733" kern="1200">
          <a:solidFill>
            <a:schemeClr val="tx1"/>
          </a:solidFill>
          <a:latin typeface="ヒラギノ角ゴ Pro W3"/>
          <a:ea typeface="ヒラギノ角ゴ Pro W3"/>
          <a:cs typeface="ヒラギノ角ゴ Pro W3"/>
        </a:defRPr>
      </a:lvl2pPr>
      <a:lvl3pPr marL="1523962" indent="-304792"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ヒラギノ角ゴ Pro W3"/>
          <a:ea typeface="ヒラギノ角ゴ Pro W3"/>
          <a:cs typeface="ヒラギノ角ゴ Pro W3"/>
        </a:defRPr>
      </a:lvl3pPr>
      <a:lvl4pPr marL="2133547" indent="-304792" algn="l" rtl="0" eaLnBrk="0" fontAlgn="base" hangingPunct="0">
        <a:spcBef>
          <a:spcPct val="20000"/>
        </a:spcBef>
        <a:spcAft>
          <a:spcPct val="0"/>
        </a:spcAft>
        <a:buFont typeface="Arial" panose="020B0604020202020204" pitchFamily="34" charset="0"/>
        <a:buChar char="–"/>
        <a:defRPr kumimoji="1" sz="2667" kern="1200">
          <a:solidFill>
            <a:schemeClr val="tx1"/>
          </a:solidFill>
          <a:latin typeface="ヒラギノ角ゴ Pro W3"/>
          <a:ea typeface="ヒラギノ角ゴ Pro W3"/>
          <a:cs typeface="ヒラギノ角ゴ Pro W3"/>
        </a:defRPr>
      </a:lvl4pPr>
      <a:lvl5pPr marL="2743131" indent="-304792" algn="l" rtl="0" eaLnBrk="0" fontAlgn="base" hangingPunct="0">
        <a:spcBef>
          <a:spcPct val="20000"/>
        </a:spcBef>
        <a:spcAft>
          <a:spcPct val="0"/>
        </a:spcAft>
        <a:buFont typeface="Arial" panose="020B0604020202020204" pitchFamily="34" charset="0"/>
        <a:buChar char="»"/>
        <a:defRPr kumimoji="1" sz="2667" kern="1200">
          <a:solidFill>
            <a:schemeClr val="tx1"/>
          </a:solidFill>
          <a:latin typeface="ヒラギノ角ゴ Pro W3"/>
          <a:ea typeface="ヒラギノ角ゴ Pro W3"/>
          <a:cs typeface="ヒラギノ角ゴ Pro W3"/>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p:bodyStyle>
    <p:otherStyle>
      <a:defPPr>
        <a:defRPr lang="ja-JP"/>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2" name="Slide Number Placeholder 5"/>
          <p:cNvSpPr txBox="1">
            <a:spLocks/>
          </p:cNvSpPr>
          <p:nvPr userDrawn="1"/>
        </p:nvSpPr>
        <p:spPr>
          <a:xfrm>
            <a:off x="9273465" y="6356351"/>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E7D4452B-26E9-4C9F-ABB2-FD64CED57217}" type="slidenum">
              <a:rPr kumimoji="1" lang="ja-JP" altLang="en-US" sz="1200" b="0" i="0" u="none" strike="noStrike" kern="1200" cap="none" spc="0" normalizeH="0" baseline="0" noProof="0" smtClean="0">
                <a:ln>
                  <a:noFill/>
                </a:ln>
                <a:solidFill>
                  <a:prstClr val="black">
                    <a:tint val="75000"/>
                  </a:prstClr>
                </a:solidFill>
                <a:effectLst/>
                <a:uLnTx/>
                <a:uFillTx/>
                <a:latin typeface="Segoe UI"/>
                <a:ea typeface="BIZ UDPゴシック"/>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Segoe UI"/>
              <a:ea typeface="BIZ UDPゴシック"/>
              <a:cs typeface="+mn-cs"/>
            </a:endParaRPr>
          </a:p>
        </p:txBody>
      </p:sp>
    </p:spTree>
    <p:extLst>
      <p:ext uri="{BB962C8B-B14F-4D97-AF65-F5344CB8AC3E}">
        <p14:creationId xmlns:p14="http://schemas.microsoft.com/office/powerpoint/2010/main" val="1032803456"/>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Lst>
  <p:hf hdr="0" ftr="0" dt="0"/>
  <p:txStyles>
    <p:titleStyle>
      <a:lvl1pPr algn="l" defTabSz="6858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6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hyperlink" Target="https://www.agu.org/Publish-with-AGU/Publish/Author-Resources/Data-and-Software-for-Authors" TargetMode="External"/><Relationship Id="rId3" Type="http://schemas.openxmlformats.org/officeDocument/2006/relationships/image" Target="../media/image3.png"/><Relationship Id="rId7" Type="http://schemas.openxmlformats.org/officeDocument/2006/relationships/hyperlink" Target="https://doi.org/10.1038/ndigest.2016.161239"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cell.com/neuron/authors" TargetMode="External"/><Relationship Id="rId5" Type="http://schemas.openxmlformats.org/officeDocument/2006/relationships/hyperlink" Target="https://www.elsevier.com/researcher/author/tools-and-resources/research-data/data-guidelines" TargetMode="External"/><Relationship Id="rId4" Type="http://schemas.openxmlformats.org/officeDocument/2006/relationships/hyperlink" Target="https://openpolicyfinder.jisc.ac.uk/" TargetMode="External"/><Relationship Id="rId9" Type="http://schemas.openxmlformats.org/officeDocument/2006/relationships/hyperlink" Target="https://jpcoar.repo.nii.ac.jp/records/607"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doi.org/10.1038/ndigest.2016.161239" TargetMode="External"/><Relationship Id="rId3" Type="http://schemas.openxmlformats.org/officeDocument/2006/relationships/image" Target="../media/image3.png"/><Relationship Id="rId7" Type="http://schemas.openxmlformats.org/officeDocument/2006/relationships/hyperlink" Target="https://www.cell.com/neuron/author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elsevier.com/researcher/author/tools-and-resources/research-data/data-guidelines" TargetMode="External"/><Relationship Id="rId5" Type="http://schemas.openxmlformats.org/officeDocument/2006/relationships/hyperlink" Target="https://jpcoar.repo.nii.ac.jp/records/607" TargetMode="External"/><Relationship Id="rId4" Type="http://schemas.openxmlformats.org/officeDocument/2006/relationships/hyperlink" Target="http://v2.sherpa.ac.uk/view/funder_list/1.htmlhttps:/openpolicyfinder.jisc.ac.uk/" TargetMode="External"/><Relationship Id="rId9" Type="http://schemas.openxmlformats.org/officeDocument/2006/relationships/hyperlink" Target="https://www.agu.org/Publish-with-AGU/Publish/Author-Resources/Data-and-Software-for-Authors"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doi.org/10.1038/ndigest.2016.161239" TargetMode="External"/><Relationship Id="rId3" Type="http://schemas.openxmlformats.org/officeDocument/2006/relationships/image" Target="../media/image3.png"/><Relationship Id="rId7" Type="http://schemas.openxmlformats.org/officeDocument/2006/relationships/hyperlink" Target="https://www.cell.com/neuron/author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elsevier.com/researcher/author/tools-and-resources/research-data/data-guidelines" TargetMode="External"/><Relationship Id="rId5" Type="http://schemas.openxmlformats.org/officeDocument/2006/relationships/hyperlink" Target="https://jpcoar.repo.nii.ac.jp/records/607" TargetMode="External"/><Relationship Id="rId4" Type="http://schemas.openxmlformats.org/officeDocument/2006/relationships/hyperlink" Target="http://v2.sherpa.ac.uk/view/funder_list/1.htmlhttps:/openpolicyfinder.jisc.ac.uk/" TargetMode="External"/><Relationship Id="rId9" Type="http://schemas.openxmlformats.org/officeDocument/2006/relationships/hyperlink" Target="https://www.agu.org/Publish-with-AGU/Publish/Author-Resources/Data-and-Software-for-Authors"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doi.org/10.1038/ndigest.2016.161239" TargetMode="External"/><Relationship Id="rId3" Type="http://schemas.openxmlformats.org/officeDocument/2006/relationships/image" Target="../media/image3.png"/><Relationship Id="rId7" Type="http://schemas.openxmlformats.org/officeDocument/2006/relationships/hyperlink" Target="https://www.cell.com/neuron/author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elsevier.com/researcher/author/tools-and-resources/research-data/data-guidelines" TargetMode="External"/><Relationship Id="rId5" Type="http://schemas.openxmlformats.org/officeDocument/2006/relationships/hyperlink" Target="https://jpcoar.repo.nii.ac.jp/records/607" TargetMode="External"/><Relationship Id="rId4" Type="http://schemas.openxmlformats.org/officeDocument/2006/relationships/hyperlink" Target="https://openpolicyfinder.jisc.ac.uk/" TargetMode="External"/><Relationship Id="rId9" Type="http://schemas.openxmlformats.org/officeDocument/2006/relationships/hyperlink" Target="https://www.agu.org/Publish-with-AGU/Publish/Author-Resources/Data-and-Software-for-Authors"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publications.agu.org/author-resource-center/publication-policies/data-policy/" TargetMode="External"/><Relationship Id="rId3" Type="http://schemas.openxmlformats.org/officeDocument/2006/relationships/image" Target="../media/image3.png"/><Relationship Id="rId7" Type="http://schemas.openxmlformats.org/officeDocument/2006/relationships/hyperlink" Target="https://doi.org/10.1038/ndigest.2016.161239"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cell.com/neuron/authors" TargetMode="External"/><Relationship Id="rId5" Type="http://schemas.openxmlformats.org/officeDocument/2006/relationships/hyperlink" Target="https://www.elsevier.com/authors/author-resources/research-data/data-guidelines" TargetMode="External"/><Relationship Id="rId10" Type="http://schemas.openxmlformats.org/officeDocument/2006/relationships/hyperlink" Target="https://openpolicyfinder.jisc.ac.uk/" TargetMode="External"/><Relationship Id="rId4" Type="http://schemas.openxmlformats.org/officeDocument/2006/relationships/hyperlink" Target="https://www.elsevier.com/authors/author" TargetMode="External"/><Relationship Id="rId9" Type="http://schemas.openxmlformats.org/officeDocument/2006/relationships/hyperlink" Target="https://jpcoar.repo.nii.ac.jp/records/607" TargetMode="Externa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hyperlink" Target="https://www8.cao.go.jp/cstp/kihonkeikaku/6honbun.pdf" TargetMode="External"/><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openxmlformats.org/officeDocument/2006/relationships/hyperlink" Target="https://rdm.axies.jp/_media/sites/14/2021/07/urdp-guideline.pdf" TargetMode="External"/><Relationship Id="rId9" Type="http://schemas.microsoft.com/office/2007/relationships/diagramDrawing" Target="../diagrams/drawing1.xml"/><Relationship Id="rId14" Type="http://schemas.microsoft.com/office/2007/relationships/diagramDrawing" Target="../diagrams/drawing2.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hyperlink" Target="https://www.osaka-u.ac.jp/ja/research/files/6wqprp"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hyperlink" Target="https://www.osaka-u.ac.jp/ja/research/files/e30yqd" TargetMode="External"/><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12.png"/><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image" Target="../media/image12.png"/><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8.xml"/><Relationship Id="rId13" Type="http://schemas.openxmlformats.org/officeDocument/2006/relationships/image" Target="../media/image12.png"/><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7.xml"/><Relationship Id="rId4" Type="http://schemas.openxmlformats.org/officeDocument/2006/relationships/hyperlink" Target="https://doi.org/10.15017/6796147" TargetMode="Externa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10.xml"/><Relationship Id="rId13" Type="http://schemas.openxmlformats.org/officeDocument/2006/relationships/image" Target="../media/image12.png"/><Relationship Id="rId3" Type="http://schemas.openxmlformats.org/officeDocument/2006/relationships/diagramData" Target="../diagrams/data9.xml"/><Relationship Id="rId7" Type="http://schemas.microsoft.com/office/2007/relationships/diagramDrawing" Target="../diagrams/drawing9.xml"/><Relationship Id="rId12" Type="http://schemas.microsoft.com/office/2007/relationships/diagramDrawing" Target="../diagrams/drawing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9.xml"/><Relationship Id="rId11" Type="http://schemas.openxmlformats.org/officeDocument/2006/relationships/diagramColors" Target="../diagrams/colors10.xml"/><Relationship Id="rId5" Type="http://schemas.openxmlformats.org/officeDocument/2006/relationships/diagramQuickStyle" Target="../diagrams/quickStyle9.xml"/><Relationship Id="rId10" Type="http://schemas.openxmlformats.org/officeDocument/2006/relationships/diagramQuickStyle" Target="../diagrams/quickStyle10.xml"/><Relationship Id="rId4" Type="http://schemas.openxmlformats.org/officeDocument/2006/relationships/diagramLayout" Target="../diagrams/layout9.xml"/><Relationship Id="rId9" Type="http://schemas.openxmlformats.org/officeDocument/2006/relationships/diagramLayout" Target="../diagrams/layout10.xml"/></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1.xml"/><Relationship Id="rId11" Type="http://schemas.openxmlformats.org/officeDocument/2006/relationships/hyperlink" Target="https://jpcoar.repo.nii.ac.jp/records/128" TargetMode="External"/><Relationship Id="rId5" Type="http://schemas.openxmlformats.org/officeDocument/2006/relationships/diagramQuickStyle" Target="../diagrams/quickStyle11.xml"/><Relationship Id="rId10" Type="http://schemas.openxmlformats.org/officeDocument/2006/relationships/hyperlink" Target="https://www.mext.go.jp/component/b_menu/shingi/toushin/__icsFiles/afieldfile/2016/04/08/1368804_1_1_1.pdf" TargetMode="External"/><Relationship Id="rId4" Type="http://schemas.openxmlformats.org/officeDocument/2006/relationships/diagramLayout" Target="../diagrams/layout11.xml"/><Relationship Id="rId9" Type="http://schemas.openxmlformats.org/officeDocument/2006/relationships/image" Target="../media/image15.sv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hyperlink" Target="https://www8.cao.go.jp/cstp/tyousakai/kokusaiopen/houkokusho.pdf" TargetMode="External"/><Relationship Id="rId7" Type="http://schemas.openxmlformats.org/officeDocument/2006/relationships/diagramColors" Target="../diagrams/colors1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doi.org/10.15017/6796147"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doi.org/10.15017/6796147"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hyperlink" Target="https://jpcoar.repo.nii.ac.jp/records/128"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courts.go.jp/app/files/hanrei_jp/907/012907_hanrei.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jpcoar.repo.nii.ac.jp/records/128"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www.scj.go.jp/ja/member/iinkai/kanji/pdf25/siryo328-handbook.pdf" TargetMode="External"/><Relationship Id="rId4" Type="http://schemas.openxmlformats.org/officeDocument/2006/relationships/hyperlink" Target="https://jpcoar.repo.nii.ac.jp/records/128"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japanlinkcenter.org/rduf/doc/rduf_license_guideline.pdf"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www.meti.go.jp/policy/mono_info_service/connected_industries/sharing_and_utilization/20180615001-2.pdf" TargetMode="External"/><Relationship Id="rId5" Type="http://schemas.openxmlformats.org/officeDocument/2006/relationships/hyperlink" Target="https://www.meti.go.jp/policy/innovation_policy/datamanagementguideline_3.pdf" TargetMode="External"/><Relationship Id="rId4" Type="http://schemas.openxmlformats.org/officeDocument/2006/relationships/hyperlink" Target="http://j-sip.org/info/pdf/anzenhosho1-1_2.pdf"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japanlinkcenter.org/rduf/doc/rduf_license_guideline.pdf"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doi.org/10.5281/zenodo.162241" TargetMode="External"/><Relationship Id="rId5" Type="http://schemas.openxmlformats.org/officeDocument/2006/relationships/hyperlink" Target="http://portal.unesco.org/en/ev.phpURL_ID=13039&amp;URL_DO=DO_TOPIC&amp;URL_SECTION=201.html" TargetMode="External"/><Relationship Id="rId4" Type="http://schemas.openxmlformats.org/officeDocument/2006/relationships/hyperlink" Target="https://www.cites.org/eng"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meti.go.jp/policy/mono_info_service/connected_industries/sharing_and_utilization/20180615001-2.pdf" TargetMode="External"/><Relationship Id="rId13" Type="http://schemas.openxmlformats.org/officeDocument/2006/relationships/hyperlink" Target="https://rdm.axies.jp/_media/sites/14/2021/07/urdp-guideline.pdf" TargetMode="External"/><Relationship Id="rId3" Type="http://schemas.openxmlformats.org/officeDocument/2006/relationships/hyperlink" Target="https://www.osaka-u.ac.jp/ja/research/files/e30yqd" TargetMode="External"/><Relationship Id="rId7" Type="http://schemas.openxmlformats.org/officeDocument/2006/relationships/hyperlink" Target="https://doi.org/10.15017/6796147" TargetMode="External"/><Relationship Id="rId12" Type="http://schemas.openxmlformats.org/officeDocument/2006/relationships/hyperlink" Target="http://j-sip.org/info/pdf/anzenhosho1-1_2.pdf" TargetMode="External"/><Relationship Id="rId17" Type="http://schemas.openxmlformats.org/officeDocument/2006/relationships/hyperlink" Target="https://doi.org/10.6084/m9.figshare.1285313.v1" TargetMode="External"/><Relationship Id="rId2" Type="http://schemas.openxmlformats.org/officeDocument/2006/relationships/notesSlide" Target="../notesSlides/notesSlide25.xml"/><Relationship Id="rId16" Type="http://schemas.openxmlformats.org/officeDocument/2006/relationships/hyperlink" Target="https://www.ukdataservice.ac.uk/manage-data/lifecycle.aspx" TargetMode="External"/><Relationship Id="rId1" Type="http://schemas.openxmlformats.org/officeDocument/2006/relationships/slideLayout" Target="../slideLayouts/slideLayout2.xml"/><Relationship Id="rId6" Type="http://schemas.openxmlformats.org/officeDocument/2006/relationships/hyperlink" Target="https://www.mext.go.jp/component/b_menu/shingi/toushin/__icsFiles/afieldfile/2016/04/08/1368804_1_1_1.pdf" TargetMode="External"/><Relationship Id="rId11" Type="http://schemas.openxmlformats.org/officeDocument/2006/relationships/hyperlink" Target="https://doi.org/10.11502/rduf_license_guideline" TargetMode="External"/><Relationship Id="rId5" Type="http://schemas.openxmlformats.org/officeDocument/2006/relationships/hyperlink" Target="https://www.scj.go.jp/ja/member/iinkai/kanji/pdf25/siryo328-handbook.pdf" TargetMode="External"/><Relationship Id="rId15" Type="http://schemas.openxmlformats.org/officeDocument/2006/relationships/hyperlink" Target="https://jpcoar.repo.nii.ac.jp/records/128" TargetMode="External"/><Relationship Id="rId10" Type="http://schemas.openxmlformats.org/officeDocument/2006/relationships/hyperlink" Target="https://www8.cao.go.jp/cstp/tyousakai/kokusaiopen/houkokusho.pdf" TargetMode="External"/><Relationship Id="rId4" Type="http://schemas.openxmlformats.org/officeDocument/2006/relationships/hyperlink" Target="https://www.osaka-u.ac.jp/ja/research/files/6wqprp" TargetMode="External"/><Relationship Id="rId9" Type="http://schemas.openxmlformats.org/officeDocument/2006/relationships/hyperlink" Target="https://www.meti.go.jp/policy/innovation_policy/datamanagementguideline_3.pdf" TargetMode="External"/><Relationship Id="rId14" Type="http://schemas.openxmlformats.org/officeDocument/2006/relationships/hyperlink" Target="https://www8.cao.go.jp/cstp/kihonkeikaku/6honbu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1A8856-42D5-9EEC-FBDA-3899580A2C34}"/>
              </a:ext>
            </a:extLst>
          </p:cNvPr>
          <p:cNvSpPr>
            <a:spLocks noGrp="1"/>
          </p:cNvSpPr>
          <p:nvPr>
            <p:ph type="title"/>
          </p:nvPr>
        </p:nvSpPr>
        <p:spPr/>
        <p:txBody>
          <a:bodyPr/>
          <a:lstStyle/>
          <a:p>
            <a:r>
              <a:rPr lang="ja-JP" altLang="en-US" sz="4267"/>
              <a:t>研究データポリシーと関係規程等</a:t>
            </a:r>
            <a:endParaRPr kumimoji="1" lang="ja-JP" altLang="en-US"/>
          </a:p>
        </p:txBody>
      </p:sp>
      <p:sp>
        <p:nvSpPr>
          <p:cNvPr id="4" name="テキスト ボックス 3">
            <a:extLst>
              <a:ext uri="{FF2B5EF4-FFF2-40B4-BE49-F238E27FC236}">
                <a16:creationId xmlns:a16="http://schemas.microsoft.com/office/drawing/2014/main" id="{971511C0-2868-1C58-6E6A-5625C8B12CB3}"/>
              </a:ext>
            </a:extLst>
          </p:cNvPr>
          <p:cNvSpPr txBox="1"/>
          <p:nvPr/>
        </p:nvSpPr>
        <p:spPr>
          <a:xfrm>
            <a:off x="112735" y="6196684"/>
            <a:ext cx="11987407" cy="523220"/>
          </a:xfrm>
          <a:prstGeom prst="rect">
            <a:avLst/>
          </a:prstGeom>
          <a:noFill/>
        </p:spPr>
        <p:txBody>
          <a:bodyPr wrap="square">
            <a:spAutoFit/>
          </a:bodyPr>
          <a:lstStyle/>
          <a:p>
            <a:r>
              <a:rPr lang="ja-JP" altLang="en-US" sz="1400">
                <a:solidFill>
                  <a:srgbClr val="000000"/>
                </a:solidFill>
                <a:latin typeface="BIZ UDPゴシック" panose="020B0400000000000000" pitchFamily="50" charset="-128"/>
                <a:ea typeface="BIZ UDPゴシック" panose="020B0400000000000000" pitchFamily="50" charset="-128"/>
              </a:rPr>
              <a:t>本コンテンツは「</a:t>
            </a:r>
            <a:r>
              <a:rPr lang="en-US" altLang="ja-JP" sz="1400">
                <a:solidFill>
                  <a:srgbClr val="000000"/>
                </a:solidFill>
                <a:latin typeface="BIZ UDPゴシック" panose="020B0400000000000000" pitchFamily="50" charset="-128"/>
                <a:ea typeface="BIZ UDPゴシック" panose="020B0400000000000000" pitchFamily="50" charset="-128"/>
              </a:rPr>
              <a:t>AI</a:t>
            </a:r>
            <a:r>
              <a:rPr lang="ja-JP" altLang="en-US" sz="1400">
                <a:solidFill>
                  <a:srgbClr val="000000"/>
                </a:solidFill>
                <a:latin typeface="BIZ UDPゴシック" panose="020B0400000000000000" pitchFamily="50" charset="-128"/>
                <a:ea typeface="BIZ UDPゴシック" panose="020B0400000000000000" pitchFamily="50" charset="-128"/>
              </a:rPr>
              <a:t>等の活用を推進する研究データエコシステム構築事業」における大阪大学の成果である研究データ管理教材「オープンサイエンス時代における研究データマネジメントの基礎について学ぶ」を基に、大阪大学・九州大学・オープンアクセスリポジトリ推進協会が連携して改修したものです。</a:t>
            </a:r>
            <a:endParaRPr lang="ja-JP" altLang="en-US" sz="140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078082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t>研究データ管理に関わる３つのポリシー</a:t>
            </a:r>
            <a:endParaRPr kumimoji="1" lang="ja-JP" altLang="en-US"/>
          </a:p>
        </p:txBody>
      </p:sp>
      <p:sp>
        <p:nvSpPr>
          <p:cNvPr id="27" name="テキスト ボックス 26"/>
          <p:cNvSpPr txBox="1"/>
          <p:nvPr/>
        </p:nvSpPr>
        <p:spPr>
          <a:xfrm>
            <a:off x="723365" y="1147323"/>
            <a:ext cx="2978369" cy="379656"/>
          </a:xfrm>
          <a:prstGeom prst="rect">
            <a:avLst/>
          </a:prstGeom>
          <a:noFill/>
        </p:spPr>
        <p:txBody>
          <a:bodyPr wrap="square" rtlCol="0">
            <a:spAutoFit/>
          </a:bodyPr>
          <a:lstStyle/>
          <a:p>
            <a:pPr defTabSz="609555">
              <a:buClr>
                <a:srgbClr val="72A376"/>
              </a:buClr>
              <a:defRPr/>
            </a:pPr>
            <a:r>
              <a:rPr kumimoji="0" lang="ja-JP" altLang="en-US" sz="1867" dirty="0">
                <a:solidFill>
                  <a:prstClr val="black"/>
                </a:solidFill>
                <a:latin typeface="BIZ UDPGothic" panose="020B0400000000000000" pitchFamily="34" charset="-128"/>
                <a:ea typeface="BIZ UDPGothic" panose="020B0400000000000000" pitchFamily="34" charset="-128"/>
              </a:rPr>
              <a:t>１．研究機関のポリシー</a:t>
            </a:r>
            <a:endParaRPr kumimoji="0" lang="en-US" altLang="ja-JP" sz="1867" dirty="0">
              <a:solidFill>
                <a:prstClr val="black"/>
              </a:solidFill>
              <a:latin typeface="BIZ UDPGothic" panose="020B0400000000000000" pitchFamily="34" charset="-128"/>
              <a:ea typeface="BIZ UDPGothic" panose="020B0400000000000000" pitchFamily="34" charset="-128"/>
            </a:endParaRPr>
          </a:p>
        </p:txBody>
      </p:sp>
      <p:sp>
        <p:nvSpPr>
          <p:cNvPr id="28" name="テキスト ボックス 27"/>
          <p:cNvSpPr txBox="1"/>
          <p:nvPr/>
        </p:nvSpPr>
        <p:spPr>
          <a:xfrm>
            <a:off x="4333731" y="1147460"/>
            <a:ext cx="3463933" cy="379656"/>
          </a:xfrm>
          <a:prstGeom prst="rect">
            <a:avLst/>
          </a:prstGeom>
          <a:noFill/>
        </p:spPr>
        <p:txBody>
          <a:bodyPr wrap="square" rtlCol="0">
            <a:spAutoFit/>
          </a:bodyPr>
          <a:lstStyle/>
          <a:p>
            <a:pPr marL="633365" indent="-633365" defTabSz="609555">
              <a:buClr>
                <a:srgbClr val="72A376"/>
              </a:buClr>
              <a:defRPr/>
            </a:pPr>
            <a:r>
              <a:rPr kumimoji="0" lang="ja-JP" altLang="en-US" sz="1867">
                <a:solidFill>
                  <a:prstClr val="black"/>
                </a:solidFill>
                <a:latin typeface="BIZ UDPGothic" panose="020B0400000000000000" pitchFamily="34" charset="-128"/>
                <a:ea typeface="BIZ UDPGothic" panose="020B0400000000000000" pitchFamily="34" charset="-128"/>
              </a:rPr>
              <a:t>２．研究助成機関のポリシー</a:t>
            </a:r>
            <a:endParaRPr kumimoji="0" lang="en-US" altLang="ja-JP" sz="1867">
              <a:solidFill>
                <a:prstClr val="black"/>
              </a:solidFill>
              <a:latin typeface="BIZ UDPGothic" panose="020B0400000000000000" pitchFamily="34" charset="-128"/>
              <a:ea typeface="BIZ UDPGothic" panose="020B0400000000000000" pitchFamily="34" charset="-128"/>
            </a:endParaRPr>
          </a:p>
        </p:txBody>
      </p:sp>
      <p:sp>
        <p:nvSpPr>
          <p:cNvPr id="29" name="テキスト ボックス 28"/>
          <p:cNvSpPr txBox="1"/>
          <p:nvPr/>
        </p:nvSpPr>
        <p:spPr>
          <a:xfrm>
            <a:off x="8312574" y="1147460"/>
            <a:ext cx="3334683" cy="379656"/>
          </a:xfrm>
          <a:prstGeom prst="rect">
            <a:avLst/>
          </a:prstGeom>
          <a:noFill/>
        </p:spPr>
        <p:txBody>
          <a:bodyPr wrap="square" rtlCol="0">
            <a:spAutoFit/>
          </a:bodyPr>
          <a:lstStyle/>
          <a:p>
            <a:pPr defTabSz="609555">
              <a:buClr>
                <a:srgbClr val="72A376"/>
              </a:buClr>
              <a:defRPr/>
            </a:pPr>
            <a:r>
              <a:rPr kumimoji="0" lang="ja-JP" altLang="en-US" sz="1867">
                <a:solidFill>
                  <a:prstClr val="black"/>
                </a:solidFill>
                <a:latin typeface="BIZ UDPGothic" panose="020B0400000000000000" pitchFamily="34" charset="-128"/>
                <a:ea typeface="BIZ UDPGothic" panose="020B0400000000000000" pitchFamily="34" charset="-128"/>
              </a:rPr>
              <a:t>３．学会・出版者のポリシー</a:t>
            </a:r>
            <a:endParaRPr kumimoji="0" lang="en-US" altLang="ja-JP" sz="1867">
              <a:solidFill>
                <a:prstClr val="black"/>
              </a:solidFill>
              <a:latin typeface="BIZ UDPGothic" panose="020B0400000000000000" pitchFamily="34" charset="-128"/>
              <a:ea typeface="BIZ UDPGothic" panose="020B0400000000000000" pitchFamily="34" charset="-128"/>
            </a:endParaRPr>
          </a:p>
        </p:txBody>
      </p:sp>
      <p:pic>
        <p:nvPicPr>
          <p:cNvPr id="3" name="図 2"/>
          <p:cNvPicPr>
            <a:picLocks noChangeAspect="1"/>
          </p:cNvPicPr>
          <p:nvPr/>
        </p:nvPicPr>
        <p:blipFill rotWithShape="1">
          <a:blip r:embed="rId3"/>
          <a:srcRect r="67115"/>
          <a:stretch/>
        </p:blipFill>
        <p:spPr>
          <a:xfrm>
            <a:off x="640541" y="1535113"/>
            <a:ext cx="1155153" cy="818835"/>
          </a:xfrm>
          <a:prstGeom prst="rect">
            <a:avLst/>
          </a:prstGeom>
        </p:spPr>
      </p:pic>
      <p:sp>
        <p:nvSpPr>
          <p:cNvPr id="4" name="テキスト ボックス 3">
            <a:extLst>
              <a:ext uri="{FF2B5EF4-FFF2-40B4-BE49-F238E27FC236}">
                <a16:creationId xmlns:a16="http://schemas.microsoft.com/office/drawing/2014/main" id="{0800A660-60CF-DC79-52B0-FFA8F07F0BF1}"/>
              </a:ext>
            </a:extLst>
          </p:cNvPr>
          <p:cNvSpPr txBox="1"/>
          <p:nvPr/>
        </p:nvSpPr>
        <p:spPr>
          <a:xfrm>
            <a:off x="1795693" y="1645606"/>
            <a:ext cx="2453423" cy="707694"/>
          </a:xfrm>
          <a:prstGeom prst="rect">
            <a:avLst/>
          </a:prstGeom>
          <a:solidFill>
            <a:schemeClr val="accent3">
              <a:lumMod val="20000"/>
              <a:lumOff val="80000"/>
            </a:schemeClr>
          </a:solidFill>
        </p:spPr>
        <p:txBody>
          <a:bodyPr wrap="square">
            <a:spAutoFit/>
          </a:bodyPr>
          <a:lstStyle/>
          <a:p>
            <a:r>
              <a:rPr lang="ja-JP" altLang="en-US" sz="1333">
                <a:latin typeface="BIZ UDPGothic" panose="020B0400000000000000" pitchFamily="34" charset="-128"/>
                <a:ea typeface="BIZ UDPGothic" panose="020B0400000000000000" pitchFamily="34" charset="-128"/>
              </a:rPr>
              <a:t>注）他機関の研究者との</a:t>
            </a:r>
            <a:endParaRPr lang="en-US" altLang="ja-JP" sz="1333">
              <a:latin typeface="BIZ UDPGothic" panose="020B0400000000000000" pitchFamily="34" charset="-128"/>
              <a:ea typeface="BIZ UDPGothic" panose="020B0400000000000000" pitchFamily="34" charset="-128"/>
            </a:endParaRPr>
          </a:p>
          <a:p>
            <a:r>
              <a:rPr lang="ja-JP" altLang="en-US" sz="1333">
                <a:latin typeface="BIZ UDPGothic" panose="020B0400000000000000" pitchFamily="34" charset="-128"/>
                <a:ea typeface="BIZ UDPGothic" panose="020B0400000000000000" pitchFamily="34" charset="-128"/>
              </a:rPr>
              <a:t>共同研究の場合は、各所属機関のポリシーも。</a:t>
            </a:r>
          </a:p>
        </p:txBody>
      </p:sp>
      <p:sp>
        <p:nvSpPr>
          <p:cNvPr id="7" name="正方形/長方形 6">
            <a:extLst>
              <a:ext uri="{FF2B5EF4-FFF2-40B4-BE49-F238E27FC236}">
                <a16:creationId xmlns:a16="http://schemas.microsoft.com/office/drawing/2014/main" id="{8CD155C1-82FD-9E84-4BE5-F22BAFDBB18F}"/>
              </a:ext>
            </a:extLst>
          </p:cNvPr>
          <p:cNvSpPr/>
          <p:nvPr/>
        </p:nvSpPr>
        <p:spPr>
          <a:xfrm>
            <a:off x="10202" y="5025707"/>
            <a:ext cx="1968708" cy="13790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graphicFrame>
        <p:nvGraphicFramePr>
          <p:cNvPr id="8" name="表 5">
            <a:extLst>
              <a:ext uri="{FF2B5EF4-FFF2-40B4-BE49-F238E27FC236}">
                <a16:creationId xmlns:a16="http://schemas.microsoft.com/office/drawing/2014/main" id="{D5B8C7FD-D6C2-0AE0-2B5D-BE3E89197793}"/>
              </a:ext>
            </a:extLst>
          </p:cNvPr>
          <p:cNvGraphicFramePr>
            <a:graphicFrameLocks noGrp="1"/>
          </p:cNvGraphicFramePr>
          <p:nvPr>
            <p:extLst>
              <p:ext uri="{D42A27DB-BD31-4B8C-83A1-F6EECF244321}">
                <p14:modId xmlns:p14="http://schemas.microsoft.com/office/powerpoint/2010/main" val="1935061991"/>
              </p:ext>
            </p:extLst>
          </p:nvPr>
        </p:nvGraphicFramePr>
        <p:xfrm>
          <a:off x="143339" y="2623336"/>
          <a:ext cx="4138423" cy="3781465"/>
        </p:xfrm>
        <a:graphic>
          <a:graphicData uri="http://schemas.openxmlformats.org/drawingml/2006/table">
            <a:tbl>
              <a:tblPr firstRow="1" bandRow="1">
                <a:tableStyleId>{9D7B26C5-4107-4FEC-AEDC-1716B250A1EF}</a:tableStyleId>
              </a:tblPr>
              <a:tblGrid>
                <a:gridCol w="4138423">
                  <a:extLst>
                    <a:ext uri="{9D8B030D-6E8A-4147-A177-3AD203B41FA5}">
                      <a16:colId xmlns:a16="http://schemas.microsoft.com/office/drawing/2014/main" val="3590555688"/>
                    </a:ext>
                  </a:extLst>
                </a:gridCol>
              </a:tblGrid>
              <a:tr h="414741">
                <a:tc>
                  <a:txBody>
                    <a:bodyPr/>
                    <a:lstStyle/>
                    <a:p>
                      <a:r>
                        <a:rPr kumimoji="1" lang="ja-JP" altLang="en-US" sz="1500" b="1" i="0">
                          <a:latin typeface="BIZ UDPGothic" panose="020B0400000000000000" pitchFamily="34" charset="-128"/>
                          <a:ea typeface="BIZ UDPGothic" panose="020B0400000000000000" pitchFamily="34" charset="-128"/>
                        </a:rPr>
                        <a:t>大阪大学のポリシー・規程類（例）</a:t>
                      </a:r>
                    </a:p>
                  </a:txBody>
                  <a:tcPr marL="121920" marR="121920" marT="60960" marB="60960"/>
                </a:tc>
                <a:extLst>
                  <a:ext uri="{0D108BD9-81ED-4DB2-BD59-A6C34878D82A}">
                    <a16:rowId xmlns:a16="http://schemas.microsoft.com/office/drawing/2014/main" val="2489819564"/>
                  </a:ext>
                </a:extLst>
              </a:tr>
              <a:tr h="3366724">
                <a:tc>
                  <a:txBody>
                    <a:bodyPr/>
                    <a:lstStyle/>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大阪大学研究データポリシー</a:t>
                      </a:r>
                      <a:endParaRPr kumimoji="1" lang="en-US" altLang="ja-JP" sz="1500" b="0" i="0">
                        <a:latin typeface="BIZ UDPGothic" panose="020B0400000000000000" pitchFamily="34" charset="-128"/>
                        <a:ea typeface="BIZ UDPGothic" panose="020B0400000000000000" pitchFamily="34" charset="-128"/>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大阪大学における研究データの保存等に関するガイドライン</a:t>
                      </a:r>
                      <a:endParaRPr kumimoji="1" lang="en-US" altLang="ja-JP" sz="1500" b="0" i="0">
                        <a:latin typeface="BIZ UDPGothic" panose="020B0400000000000000" pitchFamily="34" charset="-128"/>
                        <a:ea typeface="BIZ UDPGothic" panose="020B0400000000000000" pitchFamily="34" charset="-128"/>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各研究科等の研究データの保存等に関するガイドライン</a:t>
                      </a:r>
                      <a:endParaRPr kumimoji="1"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en-US" sz="1500" b="0" i="0" u="none" strike="noStrike" kern="1200" baseline="0">
                          <a:solidFill>
                            <a:schemeClr val="tx1"/>
                          </a:solidFill>
                          <a:latin typeface="BIZ UDPGothic" panose="020B0400000000000000" pitchFamily="34" charset="-128"/>
                          <a:ea typeface="BIZ UDPGothic" panose="020B0400000000000000" pitchFamily="34" charset="-128"/>
                          <a:cs typeface="+mn-cs"/>
                        </a:rPr>
                        <a:t>大阪大学情報セキュリティポリシー</a:t>
                      </a:r>
                      <a:endParaRPr kumimoji="1" lang="en-US" altLang="ja-JP" sz="1500" b="0" i="0" u="none" strike="noStrike" kern="1200" baseline="0">
                        <a:solidFill>
                          <a:schemeClr val="tx1"/>
                        </a:solidFill>
                        <a:latin typeface="BIZ UDPGothic" panose="020B0400000000000000" pitchFamily="34" charset="-128"/>
                        <a:ea typeface="BIZ UDPGothic" panose="020B0400000000000000" pitchFamily="34" charset="-128"/>
                        <a:cs typeface="+mn-cs"/>
                      </a:endParaRPr>
                    </a:p>
                    <a:p>
                      <a:pPr marL="171450" indent="-171450">
                        <a:buFont typeface="Wingdings" panose="05000000000000000000" pitchFamily="2" charset="2"/>
                        <a:buChar char="ü"/>
                      </a:pPr>
                      <a:r>
                        <a:rPr lang="ja-JP" altLang="en-US" sz="1500" b="0" i="0">
                          <a:latin typeface="BIZ UDPGothic" panose="020B0400000000000000" pitchFamily="34" charset="-128"/>
                          <a:ea typeface="BIZ UDPGothic" panose="020B0400000000000000" pitchFamily="34" charset="-128"/>
                        </a:rPr>
                        <a:t>大阪大学情報セキュリティ対策規程</a:t>
                      </a:r>
                      <a:endParaRPr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ja-JP" sz="1500" b="0" i="0" kern="1200">
                          <a:solidFill>
                            <a:schemeClr val="tx1"/>
                          </a:solidFill>
                          <a:effectLst/>
                          <a:latin typeface="BIZ UDPGothic" panose="020B0400000000000000" pitchFamily="34" charset="-128"/>
                          <a:ea typeface="BIZ UDPGothic" panose="020B0400000000000000" pitchFamily="34" charset="-128"/>
                          <a:cs typeface="+mn-cs"/>
                        </a:rPr>
                        <a:t>大阪大学における公正な研究活動の推進に関する規程</a:t>
                      </a:r>
                      <a:endParaRPr kumimoji="1" lang="en-US" altLang="ja-JP" sz="1500" b="0" i="0" kern="1200">
                        <a:solidFill>
                          <a:schemeClr val="tx1"/>
                        </a:solidFill>
                        <a:effectLst/>
                        <a:latin typeface="BIZ UDPGothic" panose="020B0400000000000000" pitchFamily="34" charset="-128"/>
                        <a:ea typeface="BIZ UDPGothic" panose="020B0400000000000000" pitchFamily="34" charset="-128"/>
                        <a:cs typeface="+mn-cs"/>
                      </a:endParaRPr>
                    </a:p>
                    <a:p>
                      <a:pPr marL="171450" indent="-171450">
                        <a:buFont typeface="Wingdings" panose="05000000000000000000" pitchFamily="2" charset="2"/>
                        <a:buChar char="ü"/>
                      </a:pPr>
                      <a:r>
                        <a:rPr lang="ja-JP" altLang="en-US" sz="1500" b="0" i="0">
                          <a:latin typeface="BIZ UDPGothic" panose="020B0400000000000000" pitchFamily="34" charset="-128"/>
                          <a:ea typeface="BIZ UDPGothic" panose="020B0400000000000000" pitchFamily="34" charset="-128"/>
                        </a:rPr>
                        <a:t>大阪大学における人を対象とする生命科学・医学系研究に関する規程</a:t>
                      </a:r>
                      <a:endParaRPr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en-US" sz="1500" b="0" i="0">
                          <a:latin typeface="BIZ UDPGothic" panose="020B0400000000000000" pitchFamily="34" charset="-128"/>
                          <a:ea typeface="BIZ UDPGothic" panose="020B0400000000000000" pitchFamily="34" charset="-128"/>
                        </a:rPr>
                        <a:t>各研究科等の研究倫理規程</a:t>
                      </a:r>
                    </a:p>
                  </a:txBody>
                  <a:tcPr marL="121920" marR="121920" marT="60960" marB="60960">
                    <a:noFill/>
                  </a:tcPr>
                </a:tc>
                <a:extLst>
                  <a:ext uri="{0D108BD9-81ED-4DB2-BD59-A6C34878D82A}">
                    <a16:rowId xmlns:a16="http://schemas.microsoft.com/office/drawing/2014/main" val="1288251599"/>
                  </a:ext>
                </a:extLst>
              </a:tr>
            </a:tbl>
          </a:graphicData>
        </a:graphic>
      </p:graphicFrame>
      <p:pic>
        <p:nvPicPr>
          <p:cNvPr id="9" name="図 8">
            <a:extLst>
              <a:ext uri="{FF2B5EF4-FFF2-40B4-BE49-F238E27FC236}">
                <a16:creationId xmlns:a16="http://schemas.microsoft.com/office/drawing/2014/main" id="{E91FB38F-A986-B580-944C-E4E0BFAD9CE9}"/>
              </a:ext>
            </a:extLst>
          </p:cNvPr>
          <p:cNvPicPr>
            <a:picLocks noChangeAspect="1"/>
          </p:cNvPicPr>
          <p:nvPr/>
        </p:nvPicPr>
        <p:blipFill rotWithShape="1">
          <a:blip r:embed="rId3"/>
          <a:srcRect l="67115"/>
          <a:stretch/>
        </p:blipFill>
        <p:spPr>
          <a:xfrm>
            <a:off x="9023324" y="1621315"/>
            <a:ext cx="1155153" cy="818835"/>
          </a:xfrm>
          <a:prstGeom prst="rect">
            <a:avLst/>
          </a:prstGeom>
        </p:spPr>
      </p:pic>
      <p:pic>
        <p:nvPicPr>
          <p:cNvPr id="10" name="図 9">
            <a:extLst>
              <a:ext uri="{FF2B5EF4-FFF2-40B4-BE49-F238E27FC236}">
                <a16:creationId xmlns:a16="http://schemas.microsoft.com/office/drawing/2014/main" id="{5A12A4A5-5F50-A451-E21D-35490189EBE3}"/>
              </a:ext>
            </a:extLst>
          </p:cNvPr>
          <p:cNvPicPr>
            <a:picLocks noChangeAspect="1"/>
          </p:cNvPicPr>
          <p:nvPr/>
        </p:nvPicPr>
        <p:blipFill rotWithShape="1">
          <a:blip r:embed="rId3"/>
          <a:srcRect l="33892" r="36941"/>
          <a:stretch/>
        </p:blipFill>
        <p:spPr>
          <a:xfrm>
            <a:off x="5474811" y="1535113"/>
            <a:ext cx="1024548" cy="818835"/>
          </a:xfrm>
          <a:prstGeom prst="rect">
            <a:avLst/>
          </a:prstGeom>
        </p:spPr>
      </p:pic>
      <p:sp>
        <p:nvSpPr>
          <p:cNvPr id="12" name="テキスト ボックス 11">
            <a:extLst>
              <a:ext uri="{FF2B5EF4-FFF2-40B4-BE49-F238E27FC236}">
                <a16:creationId xmlns:a16="http://schemas.microsoft.com/office/drawing/2014/main" id="{E62C3164-7FB8-9840-1603-5052D79EFFAF}"/>
              </a:ext>
            </a:extLst>
          </p:cNvPr>
          <p:cNvSpPr txBox="1"/>
          <p:nvPr/>
        </p:nvSpPr>
        <p:spPr>
          <a:xfrm>
            <a:off x="4378453" y="2562010"/>
            <a:ext cx="3142620" cy="2904193"/>
          </a:xfrm>
          <a:prstGeom prst="rect">
            <a:avLst/>
          </a:prstGeom>
          <a:noFill/>
        </p:spPr>
        <p:txBody>
          <a:bodyPr wrap="square">
            <a:spAutoFit/>
          </a:bodyPr>
          <a:lstStyle/>
          <a:p>
            <a:pPr marL="304792" indent="-304792">
              <a:buFont typeface="Wingdings" panose="05000000000000000000" pitchFamily="2" charset="2"/>
              <a:buChar char="ü"/>
            </a:pPr>
            <a:r>
              <a:rPr lang="ja-JP" altLang="en-US" sz="1467" dirty="0">
                <a:latin typeface="BIZ UDPGothic" panose="020B0400000000000000" pitchFamily="34" charset="-128"/>
                <a:ea typeface="BIZ UDPGothic" panose="020B0400000000000000" pitchFamily="34" charset="-128"/>
              </a:rPr>
              <a:t>研究助成機関の</a:t>
            </a:r>
            <a:r>
              <a:rPr lang="en-US" altLang="ja-JP" sz="1467" dirty="0">
                <a:latin typeface="BIZ UDPGothic" panose="020B0400000000000000" pitchFamily="34" charset="-128"/>
                <a:ea typeface="BIZ UDPGothic" panose="020B0400000000000000" pitchFamily="34" charset="-128"/>
              </a:rPr>
              <a:t>Web</a:t>
            </a:r>
            <a:r>
              <a:rPr lang="ja-JP" altLang="en-US" sz="1467" dirty="0">
                <a:latin typeface="BIZ UDPGothic" panose="020B0400000000000000" pitchFamily="34" charset="-128"/>
                <a:ea typeface="BIZ UDPGothic" panose="020B0400000000000000" pitchFamily="34" charset="-128"/>
              </a:rPr>
              <a:t>サイトや助成の公募書類の参照</a:t>
            </a:r>
            <a:endParaRPr lang="en-US" altLang="ja-JP" sz="1467" dirty="0">
              <a:latin typeface="BIZ UDPGothic" panose="020B0400000000000000" pitchFamily="34" charset="-128"/>
              <a:ea typeface="BIZ UDPGothic" panose="020B0400000000000000" pitchFamily="34" charset="-128"/>
            </a:endParaRPr>
          </a:p>
          <a:p>
            <a:endParaRPr lang="ja-JP" altLang="en-US" sz="1467" dirty="0">
              <a:latin typeface="BIZ UDPGothic" panose="020B0400000000000000" pitchFamily="34" charset="-128"/>
              <a:ea typeface="BIZ UDPGothic" panose="020B0400000000000000" pitchFamily="34" charset="-128"/>
            </a:endParaRPr>
          </a:p>
          <a:p>
            <a:pPr marL="304792" indent="-304792">
              <a:buFont typeface="Wingdings" panose="05000000000000000000" pitchFamily="2" charset="2"/>
              <a:buChar char="ü"/>
            </a:pPr>
            <a:r>
              <a:rPr lang="ja-JP" altLang="en-US" sz="1467" dirty="0">
                <a:latin typeface="BIZ UDPGothic" panose="020B0400000000000000" pitchFamily="34" charset="-128"/>
                <a:ea typeface="BIZ UDPGothic" panose="020B0400000000000000" pitchFamily="34" charset="-128"/>
              </a:rPr>
              <a:t>所属機関の関連部門</a:t>
            </a:r>
            <a:endParaRPr lang="en-US" altLang="ja-JP" sz="1467" dirty="0">
              <a:latin typeface="BIZ UDPGothic" panose="020B0400000000000000" pitchFamily="34" charset="-128"/>
              <a:ea typeface="BIZ UDPGothic" panose="020B0400000000000000" pitchFamily="34" charset="-128"/>
            </a:endParaRPr>
          </a:p>
          <a:p>
            <a:r>
              <a:rPr lang="ja-JP" altLang="en-US" sz="1467" dirty="0">
                <a:latin typeface="BIZ UDPGothic" panose="020B0400000000000000" pitchFamily="34" charset="-128"/>
                <a:ea typeface="BIZ UDPGothic" panose="020B0400000000000000" pitchFamily="34" charset="-128"/>
              </a:rPr>
              <a:t>　（研究支援部門）への照会</a:t>
            </a:r>
            <a:endParaRPr lang="en-US" altLang="ja-JP" sz="1467" dirty="0">
              <a:latin typeface="BIZ UDPGothic" panose="020B0400000000000000" pitchFamily="34" charset="-128"/>
              <a:ea typeface="BIZ UDPGothic" panose="020B0400000000000000" pitchFamily="34" charset="-128"/>
            </a:endParaRPr>
          </a:p>
          <a:p>
            <a:endParaRPr lang="ja-JP" altLang="en-US" sz="1467" dirty="0">
              <a:latin typeface="BIZ UDPGothic" panose="020B0400000000000000" pitchFamily="34" charset="-128"/>
              <a:ea typeface="BIZ UDPGothic" panose="020B0400000000000000" pitchFamily="34" charset="-128"/>
            </a:endParaRPr>
          </a:p>
          <a:p>
            <a:pPr marL="304792" indent="-304792">
              <a:buFont typeface="Wingdings" panose="05000000000000000000" pitchFamily="2" charset="2"/>
              <a:buChar char="ü"/>
            </a:pPr>
            <a:r>
              <a:rPr lang="ja-JP" altLang="en-US" sz="1467" dirty="0">
                <a:latin typeface="BIZ UDPGothic" panose="020B0400000000000000" pitchFamily="34" charset="-128"/>
                <a:ea typeface="BIZ UDPGothic" panose="020B0400000000000000" pitchFamily="34" charset="-128"/>
              </a:rPr>
              <a:t>各研究助成機関のポリシーを概観できる</a:t>
            </a:r>
            <a:r>
              <a:rPr lang="en-US" altLang="ja-JP" sz="1467" dirty="0">
                <a:latin typeface="BIZ UDPGothic" panose="020B0400000000000000" pitchFamily="34" charset="-128"/>
                <a:ea typeface="BIZ UDPGothic" panose="020B0400000000000000" pitchFamily="34" charset="-128"/>
              </a:rPr>
              <a:t>Web</a:t>
            </a:r>
            <a:r>
              <a:rPr lang="ja-JP" altLang="en-US" sz="1467" dirty="0">
                <a:latin typeface="BIZ UDPGothic" panose="020B0400000000000000" pitchFamily="34" charset="-128"/>
                <a:ea typeface="BIZ UDPGothic" panose="020B0400000000000000" pitchFamily="34" charset="-128"/>
              </a:rPr>
              <a:t>サイトも手掛かりとして活用できる</a:t>
            </a:r>
            <a:endParaRPr lang="en-US" altLang="ja-JP" sz="1467" dirty="0">
              <a:latin typeface="BIZ UDPGothic" panose="020B0400000000000000" pitchFamily="34" charset="-128"/>
              <a:ea typeface="BIZ UDPGothic" panose="020B0400000000000000" pitchFamily="34" charset="-128"/>
            </a:endParaRPr>
          </a:p>
          <a:p>
            <a:r>
              <a:rPr lang="en-US" altLang="ja-JP" sz="1467" b="1" dirty="0">
                <a:latin typeface="BIZ UDPGothic" panose="020B0400000000000000" pitchFamily="34" charset="-128"/>
                <a:ea typeface="BIZ UDPGothic" panose="020B0400000000000000" pitchFamily="34" charset="-128"/>
              </a:rPr>
              <a:t>Open policy finder  </a:t>
            </a:r>
            <a:r>
              <a:rPr lang="ja-JP" altLang="en-US" sz="1467" b="1" dirty="0">
                <a:latin typeface="BIZ UDPGothic" panose="020B0400000000000000" pitchFamily="34" charset="-128"/>
                <a:ea typeface="BIZ UDPGothic" panose="020B0400000000000000" pitchFamily="34" charset="-128"/>
              </a:rPr>
              <a:t>　　　</a:t>
            </a:r>
            <a:endParaRPr lang="en-US" altLang="ja-JP" sz="1467" b="1" dirty="0">
              <a:latin typeface="BIZ UDPGothic" panose="020B0400000000000000" pitchFamily="34" charset="-128"/>
              <a:ea typeface="BIZ UDPGothic" panose="020B0400000000000000" pitchFamily="34" charset="-128"/>
            </a:endParaRPr>
          </a:p>
          <a:p>
            <a:r>
              <a:rPr lang="en-US" altLang="ja-JP" sz="1067" dirty="0">
                <a:latin typeface="BIZ UDPGothic" panose="020B0400000000000000" pitchFamily="34" charset="-128"/>
                <a:ea typeface="BIZ UDPGothic" panose="020B0400000000000000" pitchFamily="34" charset="-128"/>
                <a:hlinkClick r:id="rId4"/>
              </a:rPr>
              <a:t>https://openpolicyfinder.jisc.ac.uk/</a:t>
            </a:r>
            <a:endParaRPr lang="en-US" altLang="ja-JP" sz="1067" dirty="0">
              <a:latin typeface="BIZ UDPGothic" panose="020B0400000000000000" pitchFamily="34" charset="-128"/>
              <a:ea typeface="BIZ UDPGothic" panose="020B0400000000000000" pitchFamily="34" charset="-128"/>
            </a:endParaRPr>
          </a:p>
          <a:p>
            <a:endParaRPr lang="en-US" altLang="ja-JP" sz="1067" dirty="0">
              <a:latin typeface="BIZ UDPGothic" panose="020B0400000000000000" pitchFamily="34" charset="-128"/>
              <a:ea typeface="BIZ UDPGothic" panose="020B0400000000000000" pitchFamily="34" charset="-128"/>
            </a:endParaRPr>
          </a:p>
          <a:p>
            <a:pPr lvl="1"/>
            <a:endParaRPr lang="en-US" altLang="ja-JP" sz="1467" dirty="0">
              <a:latin typeface="BIZ UDPGothic" panose="020B0400000000000000" pitchFamily="34" charset="-128"/>
              <a:ea typeface="BIZ UDPGothic" panose="020B0400000000000000" pitchFamily="34" charset="-128"/>
            </a:endParaRPr>
          </a:p>
        </p:txBody>
      </p:sp>
      <p:sp>
        <p:nvSpPr>
          <p:cNvPr id="14" name="テキスト ボックス 13">
            <a:extLst>
              <a:ext uri="{FF2B5EF4-FFF2-40B4-BE49-F238E27FC236}">
                <a16:creationId xmlns:a16="http://schemas.microsoft.com/office/drawing/2014/main" id="{781FB456-C665-37C9-D690-8ECD5E8E24B6}"/>
              </a:ext>
            </a:extLst>
          </p:cNvPr>
          <p:cNvSpPr txBox="1"/>
          <p:nvPr/>
        </p:nvSpPr>
        <p:spPr>
          <a:xfrm>
            <a:off x="7828435" y="2562009"/>
            <a:ext cx="4302963" cy="3929024"/>
          </a:xfrm>
          <a:prstGeom prst="rect">
            <a:avLst/>
          </a:prstGeom>
          <a:noFill/>
        </p:spPr>
        <p:txBody>
          <a:bodyPr wrap="square">
            <a:spAutoFit/>
          </a:bodyPr>
          <a:lstStyle/>
          <a:p>
            <a:pPr marL="228594" indent="-228594">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データの公開方針を定めている例</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Research Data Guidelines (Elsevier)</a:t>
            </a:r>
          </a:p>
          <a:p>
            <a:pPr lvl="1"/>
            <a:r>
              <a:rPr lang="en-US" altLang="ja-JP" sz="1000">
                <a:latin typeface="BIZ UDPGothic" panose="020B0400000000000000" pitchFamily="34" charset="-128"/>
                <a:ea typeface="BIZ UDPGothic" panose="020B0400000000000000" pitchFamily="34" charset="-128"/>
                <a:hlinkClick r:id="rId5"/>
              </a:rPr>
              <a:t>https://www.elsevier.com/researcher/author/tools-and-resources/research-data/data-guidelines</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データ公開方針を</a:t>
            </a:r>
            <a:r>
              <a:rPr lang="en-US" altLang="ja-JP" sz="1333">
                <a:latin typeface="BIZ UDPGothic" panose="020B0400000000000000" pitchFamily="34" charset="-128"/>
                <a:ea typeface="BIZ UDPGothic" panose="020B0400000000000000" pitchFamily="34" charset="-128"/>
              </a:rPr>
              <a:t>5</a:t>
            </a:r>
            <a:r>
              <a:rPr lang="ja-JP" altLang="en-US" sz="1333">
                <a:latin typeface="BIZ UDPGothic" panose="020B0400000000000000" pitchFamily="34" charset="-128"/>
                <a:ea typeface="BIZ UDPGothic" panose="020B0400000000000000" pitchFamily="34" charset="-128"/>
              </a:rPr>
              <a:t>段階で表示</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Neuron(Cell Press)</a:t>
            </a:r>
            <a:r>
              <a:rPr lang="ja-JP" altLang="en-US" sz="1333" b="1">
                <a:latin typeface="BIZ UDPGothic" panose="020B0400000000000000" pitchFamily="34" charset="-128"/>
                <a:ea typeface="BIZ UDPGothic" panose="020B0400000000000000" pitchFamily="34" charset="-128"/>
              </a:rPr>
              <a:t>のポリシー　</a:t>
            </a:r>
            <a:endParaRPr lang="en-US" altLang="ja-JP" sz="1333" b="1">
              <a:latin typeface="BIZ UDPGothic" panose="020B0400000000000000" pitchFamily="34" charset="-128"/>
              <a:ea typeface="BIZ UDPGothic" panose="020B0400000000000000" pitchFamily="34" charset="-128"/>
            </a:endParaRPr>
          </a:p>
          <a:p>
            <a:pPr lvl="1"/>
            <a:r>
              <a:rPr lang="en-US" altLang="ja-JP" sz="1000">
                <a:latin typeface="BIZ UDPGothic" panose="020B0400000000000000" pitchFamily="34" charset="-128"/>
                <a:ea typeface="BIZ UDPGothic" panose="020B0400000000000000" pitchFamily="34" charset="-128"/>
                <a:hlinkClick r:id="rId6"/>
              </a:rPr>
              <a:t>https://www.cell.com/neuron/authors</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特定のデータ種別につき“</a:t>
            </a:r>
            <a:r>
              <a:rPr lang="en-US" altLang="ja-JP" sz="1333">
                <a:latin typeface="BIZ UDPGothic" panose="020B0400000000000000" pitchFamily="34" charset="-128"/>
                <a:ea typeface="BIZ UDPGothic" panose="020B0400000000000000" pitchFamily="34" charset="-128"/>
              </a:rPr>
              <a:t>Mandatory Data Deposition”</a:t>
            </a:r>
            <a:r>
              <a:rPr lang="ja-JP" altLang="en-US" sz="1333">
                <a:latin typeface="BIZ UDPGothic" panose="020B0400000000000000" pitchFamily="34" charset="-128"/>
                <a:ea typeface="BIZ UDPGothic" panose="020B0400000000000000" pitchFamily="34" charset="-128"/>
              </a:rPr>
              <a:t>の記述あり</a:t>
            </a:r>
          </a:p>
          <a:p>
            <a:pPr marL="228594" indent="-228594">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データのアクセス先の明記を定めた例</a:t>
            </a:r>
          </a:p>
          <a:p>
            <a:pPr marL="571486" lvl="1" indent="-228594">
              <a:buFont typeface="Arial" panose="020B0604020202020204" pitchFamily="34" charset="0"/>
              <a:buChar char="•"/>
            </a:pPr>
            <a:r>
              <a:rPr lang="en-US" altLang="ja-JP" sz="1333" b="1" err="1">
                <a:latin typeface="BIZ UDPGothic" panose="020B0400000000000000" pitchFamily="34" charset="-128"/>
                <a:ea typeface="BIZ UDPGothic" panose="020B0400000000000000" pitchFamily="34" charset="-128"/>
              </a:rPr>
              <a:t>SpringerNature</a:t>
            </a:r>
            <a:endParaRPr lang="en-US" altLang="ja-JP" sz="1333" b="1">
              <a:latin typeface="BIZ UDPGothic" panose="020B0400000000000000" pitchFamily="34" charset="-128"/>
              <a:ea typeface="BIZ UDPGothic" panose="020B0400000000000000" pitchFamily="34" charset="-128"/>
            </a:endParaRPr>
          </a:p>
          <a:p>
            <a:pPr lvl="1"/>
            <a:r>
              <a:rPr lang="en-US" altLang="ja-JP" sz="1000">
                <a:latin typeface="BIZ UDPGothic" panose="020B0400000000000000" pitchFamily="34" charset="-128"/>
                <a:ea typeface="BIZ UDPGothic" panose="020B0400000000000000" pitchFamily="34" charset="-128"/>
                <a:hlinkClick r:id="rId7"/>
              </a:rPr>
              <a:t>https://doi.org/10.1038/ndigest.2016.161239</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 </a:t>
            </a:r>
            <a:r>
              <a:rPr lang="en-US" altLang="ja-JP" sz="1333">
                <a:latin typeface="BIZ UDPGothic" panose="020B0400000000000000" pitchFamily="34" charset="-128"/>
                <a:ea typeface="BIZ UDPGothic" panose="020B0400000000000000" pitchFamily="34" charset="-128"/>
              </a:rPr>
              <a:t>“Data Availability Statement”</a:t>
            </a:r>
            <a:r>
              <a:rPr lang="ja-JP" altLang="en-US" sz="1333">
                <a:latin typeface="BIZ UDPGothic" panose="020B0400000000000000" pitchFamily="34" charset="-128"/>
                <a:ea typeface="BIZ UDPGothic" panose="020B0400000000000000" pitchFamily="34" charset="-128"/>
              </a:rPr>
              <a:t>にデータのアクセス先を含む利用方法の明記を義務化</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AGU</a:t>
            </a:r>
          </a:p>
          <a:p>
            <a:pPr lvl="1"/>
            <a:r>
              <a:rPr lang="en-US" altLang="ja-JP" sz="1000">
                <a:latin typeface="BIZ UDPGothic" panose="020B0400000000000000" pitchFamily="34" charset="-128"/>
                <a:ea typeface="BIZ UDPGothic" panose="020B0400000000000000" pitchFamily="34" charset="-128"/>
                <a:hlinkClick r:id="rId8"/>
              </a:rPr>
              <a:t>https://www.agu.org/Publish-with-AGU/Publish/Author-Resources/Data-and-Software-for-Authors</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Acknowledgments”</a:t>
            </a:r>
            <a:r>
              <a:rPr lang="ja-JP" altLang="en-US" sz="1333">
                <a:latin typeface="BIZ UDPGothic" panose="020B0400000000000000" pitchFamily="34" charset="-128"/>
                <a:ea typeface="BIZ UDPGothic" panose="020B0400000000000000" pitchFamily="34" charset="-128"/>
              </a:rPr>
              <a:t>にデータへのアクセス方法を明記するよう要求</a:t>
            </a:r>
          </a:p>
        </p:txBody>
      </p:sp>
      <p:sp>
        <p:nvSpPr>
          <p:cNvPr id="16" name="テキスト ボックス 15">
            <a:extLst>
              <a:ext uri="{FF2B5EF4-FFF2-40B4-BE49-F238E27FC236}">
                <a16:creationId xmlns:a16="http://schemas.microsoft.com/office/drawing/2014/main" id="{E7EF460E-7834-FD50-2233-6B0C1C3A6E75}"/>
              </a:ext>
            </a:extLst>
          </p:cNvPr>
          <p:cNvSpPr txBox="1"/>
          <p:nvPr/>
        </p:nvSpPr>
        <p:spPr>
          <a:xfrm>
            <a:off x="0" y="6410920"/>
            <a:ext cx="12131397" cy="420756"/>
          </a:xfrm>
          <a:prstGeom prst="rect">
            <a:avLst/>
          </a:prstGeom>
          <a:solidFill>
            <a:schemeClr val="bg1">
              <a:lumMod val="95000"/>
            </a:schemeClr>
          </a:solidFill>
        </p:spPr>
        <p:txBody>
          <a:bodyPr wrap="square">
            <a:spAutoFit/>
          </a:bodyPr>
          <a:lstStyle/>
          <a:p>
            <a:r>
              <a:rPr lang="ja-JP" altLang="en-US" sz="1067">
                <a:latin typeface="BIZ UDPGothic" panose="020B0400000000000000" pitchFamily="34" charset="-128"/>
                <a:ea typeface="BIZ UDPGothic" panose="020B0400000000000000" pitchFamily="34" charset="-128"/>
              </a:rPr>
              <a:t>吉田 </a:t>
            </a:r>
            <a:r>
              <a:rPr lang="es-ES" altLang="ja-JP" sz="1067">
                <a:latin typeface="BIZ UDPGothic" panose="020B0400000000000000" pitchFamily="34" charset="-128"/>
                <a:ea typeface="BIZ UDPGothic" panose="020B0400000000000000" pitchFamily="34" charset="-128"/>
              </a:rPr>
              <a:t>et al. </a:t>
            </a:r>
            <a:r>
              <a:rPr lang="ja-JP" altLang="es-ES" sz="1067">
                <a:latin typeface="BIZ UDPGothic" panose="020B0400000000000000" pitchFamily="34" charset="-128"/>
                <a:ea typeface="BIZ UDPGothic" panose="020B0400000000000000" pitchFamily="34" charset="-128"/>
              </a:rPr>
              <a:t>（</a:t>
            </a:r>
            <a:r>
              <a:rPr lang="es-ES" altLang="ja-JP" sz="1067">
                <a:latin typeface="BIZ UDPGothic" panose="020B0400000000000000" pitchFamily="34" charset="-128"/>
                <a:ea typeface="BIZ UDPGothic" panose="020B0400000000000000" pitchFamily="34" charset="-128"/>
              </a:rPr>
              <a:t>2021, 02, 10</a:t>
            </a:r>
            <a:r>
              <a:rPr lang="ja-JP" altLang="es-ES" sz="1067">
                <a:latin typeface="BIZ UDPGothic" panose="020B0400000000000000" pitchFamily="34" charset="-128"/>
                <a:ea typeface="BIZ UDPGothic" panose="020B0400000000000000" pitchFamily="34" charset="-128"/>
              </a:rPr>
              <a:t>）「</a:t>
            </a:r>
            <a:r>
              <a:rPr lang="ja-JP" altLang="en-US" sz="1067">
                <a:latin typeface="BIZ UDPGothic" panose="020B0400000000000000" pitchFamily="34" charset="-128"/>
                <a:ea typeface="BIZ UDPGothic" panose="020B0400000000000000" pitchFamily="34" charset="-128"/>
              </a:rPr>
              <a:t>研究データ管理サービスの設計と実践</a:t>
            </a:r>
            <a:r>
              <a:rPr lang="en-US" altLang="ja-JP" sz="1067">
                <a:latin typeface="BIZ UDPGothic" panose="020B0400000000000000" pitchFamily="34" charset="-128"/>
                <a:ea typeface="BIZ UDPGothic" panose="020B0400000000000000" pitchFamily="34" charset="-128"/>
              </a:rPr>
              <a:t>_</a:t>
            </a:r>
            <a:r>
              <a:rPr lang="ja-JP" altLang="en-US" sz="1067">
                <a:latin typeface="BIZ UDPGothic" panose="020B0400000000000000" pitchFamily="34" charset="-128"/>
                <a:ea typeface="BIZ UDPGothic" panose="020B0400000000000000" pitchFamily="34" charset="-128"/>
              </a:rPr>
              <a:t>第</a:t>
            </a:r>
            <a:r>
              <a:rPr lang="en-US" altLang="ja-JP" sz="1067">
                <a:latin typeface="BIZ UDPGothic" panose="020B0400000000000000" pitchFamily="34" charset="-128"/>
                <a:ea typeface="BIZ UDPGothic" panose="020B0400000000000000" pitchFamily="34" charset="-128"/>
              </a:rPr>
              <a:t>3</a:t>
            </a:r>
            <a:r>
              <a:rPr lang="ja-JP" altLang="en-US" sz="1067">
                <a:latin typeface="BIZ UDPGothic" panose="020B0400000000000000" pitchFamily="34" charset="-128"/>
                <a:ea typeface="BIZ UDPGothic" panose="020B0400000000000000" pitchFamily="34" charset="-128"/>
              </a:rPr>
              <a:t>章</a:t>
            </a:r>
            <a:r>
              <a:rPr lang="en-US" altLang="ja-JP" sz="1067">
                <a:latin typeface="BIZ UDPGothic" panose="020B0400000000000000" pitchFamily="34" charset="-128"/>
                <a:ea typeface="BIZ UDPGothic" panose="020B0400000000000000" pitchFamily="34" charset="-128"/>
              </a:rPr>
              <a:t>_</a:t>
            </a:r>
            <a:r>
              <a:rPr lang="ja-JP" altLang="en-US" sz="1067">
                <a:latin typeface="BIZ UDPGothic" panose="020B0400000000000000" pitchFamily="34" charset="-128"/>
                <a:ea typeface="BIZ UDPGothic" panose="020B0400000000000000" pitchFamily="34" charset="-128"/>
              </a:rPr>
              <a:t>第２版」</a:t>
            </a:r>
            <a:r>
              <a:rPr lang="en-US" altLang="ja-JP" sz="1067">
                <a:latin typeface="BIZ UDPGothic" panose="020B0400000000000000" pitchFamily="34" charset="-128"/>
                <a:ea typeface="BIZ UDPGothic" panose="020B0400000000000000" pitchFamily="34" charset="-128"/>
              </a:rPr>
              <a:t>『</a:t>
            </a:r>
            <a:r>
              <a:rPr lang="ja-JP" altLang="en-US" sz="1067">
                <a:latin typeface="BIZ UDPGothic" panose="020B0400000000000000" pitchFamily="34" charset="-128"/>
                <a:ea typeface="BIZ UDPGothic" panose="020B0400000000000000" pitchFamily="34" charset="-128"/>
              </a:rPr>
              <a:t>教材「研究データ管理サービスの設計と実践」</a:t>
            </a:r>
            <a:r>
              <a:rPr lang="en-US" altLang="ja-JP" sz="1067">
                <a:latin typeface="BIZ UDPGothic" panose="020B0400000000000000" pitchFamily="34" charset="-128"/>
                <a:ea typeface="BIZ UDPGothic" panose="020B0400000000000000" pitchFamily="34" charset="-128"/>
              </a:rPr>
              <a:t>』, </a:t>
            </a:r>
            <a:r>
              <a:rPr lang="es-ES" altLang="ja-JP" sz="1067">
                <a:latin typeface="BIZ UDPGothic" panose="020B0400000000000000" pitchFamily="34" charset="-128"/>
                <a:ea typeface="BIZ UDPGothic" panose="020B0400000000000000" pitchFamily="34" charset="-128"/>
              </a:rPr>
              <a:t>p.5. </a:t>
            </a:r>
            <a:r>
              <a:rPr lang="ja-JP" altLang="en-US" sz="1067">
                <a:latin typeface="BIZ UDPGothic" panose="020B0400000000000000" pitchFamily="34" charset="-128"/>
                <a:ea typeface="BIZ UDPGothic" panose="020B0400000000000000" pitchFamily="34" charset="-128"/>
              </a:rPr>
              <a:t>オープンアクセスリポジトリ推進協会</a:t>
            </a:r>
            <a:r>
              <a:rPr lang="en-US" altLang="ja-JP" sz="1067">
                <a:latin typeface="BIZ UDPGothic" panose="020B0400000000000000" pitchFamily="34" charset="-128"/>
                <a:ea typeface="BIZ UDPGothic" panose="020B0400000000000000" pitchFamily="34" charset="-128"/>
              </a:rPr>
              <a:t>. </a:t>
            </a:r>
            <a:r>
              <a:rPr lang="es-ES" altLang="ja-JP" sz="1067">
                <a:latin typeface="BIZ UDPGothic" panose="020B0400000000000000" pitchFamily="34" charset="-128"/>
                <a:ea typeface="BIZ UDPGothic" panose="020B0400000000000000" pitchFamily="34" charset="-128"/>
                <a:hlinkClick r:id="rId9"/>
              </a:rPr>
              <a:t>https://jpcoar.repo.nii.ac.jp/records/607</a:t>
            </a:r>
            <a:r>
              <a:rPr lang="es-ES" altLang="ja-JP" sz="1067">
                <a:latin typeface="BIZ UDPGothic" panose="020B0400000000000000" pitchFamily="34" charset="-128"/>
                <a:ea typeface="BIZ UDPGothic" panose="020B0400000000000000" pitchFamily="34" charset="-128"/>
              </a:rPr>
              <a:t> </a:t>
            </a:r>
            <a:r>
              <a:rPr lang="ja-JP" altLang="en-US" sz="1067">
                <a:latin typeface="BIZ UDPGothic" panose="020B0400000000000000" pitchFamily="34" charset="-128"/>
                <a:ea typeface="BIZ UDPGothic" panose="020B0400000000000000" pitchFamily="34" charset="-128"/>
              </a:rPr>
              <a:t>を引用・加工</a:t>
            </a:r>
            <a:endParaRPr lang="es-ES" altLang="ja-JP" sz="1067">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956368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3"/>
          <a:srcRect r="67115"/>
          <a:stretch/>
        </p:blipFill>
        <p:spPr>
          <a:xfrm>
            <a:off x="640541" y="1535113"/>
            <a:ext cx="1155153" cy="818835"/>
          </a:xfrm>
          <a:prstGeom prst="rect">
            <a:avLst/>
          </a:prstGeom>
        </p:spPr>
      </p:pic>
      <p:sp>
        <p:nvSpPr>
          <p:cNvPr id="4" name="テキスト ボックス 3">
            <a:extLst>
              <a:ext uri="{FF2B5EF4-FFF2-40B4-BE49-F238E27FC236}">
                <a16:creationId xmlns:a16="http://schemas.microsoft.com/office/drawing/2014/main" id="{0800A660-60CF-DC79-52B0-FFA8F07F0BF1}"/>
              </a:ext>
            </a:extLst>
          </p:cNvPr>
          <p:cNvSpPr txBox="1"/>
          <p:nvPr/>
        </p:nvSpPr>
        <p:spPr>
          <a:xfrm>
            <a:off x="1795693" y="1645606"/>
            <a:ext cx="2453423" cy="707694"/>
          </a:xfrm>
          <a:prstGeom prst="rect">
            <a:avLst/>
          </a:prstGeom>
          <a:solidFill>
            <a:schemeClr val="accent3">
              <a:lumMod val="20000"/>
              <a:lumOff val="80000"/>
            </a:schemeClr>
          </a:solidFill>
        </p:spPr>
        <p:txBody>
          <a:bodyPr wrap="square">
            <a:spAutoFit/>
          </a:bodyPr>
          <a:lstStyle/>
          <a:p>
            <a:r>
              <a:rPr lang="ja-JP" altLang="en-US" sz="1333">
                <a:latin typeface="BIZ UDPGothic" panose="020B0400000000000000" pitchFamily="34" charset="-128"/>
                <a:ea typeface="BIZ UDPGothic" panose="020B0400000000000000" pitchFamily="34" charset="-128"/>
              </a:rPr>
              <a:t>注）他機関の研究者との</a:t>
            </a:r>
            <a:endParaRPr lang="en-US" altLang="ja-JP" sz="1333">
              <a:latin typeface="BIZ UDPGothic" panose="020B0400000000000000" pitchFamily="34" charset="-128"/>
              <a:ea typeface="BIZ UDPGothic" panose="020B0400000000000000" pitchFamily="34" charset="-128"/>
            </a:endParaRPr>
          </a:p>
          <a:p>
            <a:r>
              <a:rPr lang="ja-JP" altLang="en-US" sz="1333">
                <a:latin typeface="BIZ UDPGothic" panose="020B0400000000000000" pitchFamily="34" charset="-128"/>
                <a:ea typeface="BIZ UDPGothic" panose="020B0400000000000000" pitchFamily="34" charset="-128"/>
              </a:rPr>
              <a:t>共同研究の場合は、各所属機関のポリシーも。</a:t>
            </a:r>
          </a:p>
        </p:txBody>
      </p:sp>
      <p:sp>
        <p:nvSpPr>
          <p:cNvPr id="7" name="正方形/長方形 6">
            <a:extLst>
              <a:ext uri="{FF2B5EF4-FFF2-40B4-BE49-F238E27FC236}">
                <a16:creationId xmlns:a16="http://schemas.microsoft.com/office/drawing/2014/main" id="{8CD155C1-82FD-9E84-4BE5-F22BAFDBB18F}"/>
              </a:ext>
            </a:extLst>
          </p:cNvPr>
          <p:cNvSpPr/>
          <p:nvPr/>
        </p:nvSpPr>
        <p:spPr>
          <a:xfrm>
            <a:off x="10202" y="5025707"/>
            <a:ext cx="1968708" cy="13790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graphicFrame>
        <p:nvGraphicFramePr>
          <p:cNvPr id="8" name="表 5">
            <a:extLst>
              <a:ext uri="{FF2B5EF4-FFF2-40B4-BE49-F238E27FC236}">
                <a16:creationId xmlns:a16="http://schemas.microsoft.com/office/drawing/2014/main" id="{D5B8C7FD-D6C2-0AE0-2B5D-BE3E89197793}"/>
              </a:ext>
            </a:extLst>
          </p:cNvPr>
          <p:cNvGraphicFramePr>
            <a:graphicFrameLocks noGrp="1"/>
          </p:cNvGraphicFramePr>
          <p:nvPr>
            <p:extLst>
              <p:ext uri="{D42A27DB-BD31-4B8C-83A1-F6EECF244321}">
                <p14:modId xmlns:p14="http://schemas.microsoft.com/office/powerpoint/2010/main" val="1101997271"/>
              </p:ext>
            </p:extLst>
          </p:nvPr>
        </p:nvGraphicFramePr>
        <p:xfrm>
          <a:off x="143339" y="2623336"/>
          <a:ext cx="4138423" cy="3781465"/>
        </p:xfrm>
        <a:graphic>
          <a:graphicData uri="http://schemas.openxmlformats.org/drawingml/2006/table">
            <a:tbl>
              <a:tblPr firstRow="1" bandRow="1">
                <a:tableStyleId>{9D7B26C5-4107-4FEC-AEDC-1716B250A1EF}</a:tableStyleId>
              </a:tblPr>
              <a:tblGrid>
                <a:gridCol w="4138423">
                  <a:extLst>
                    <a:ext uri="{9D8B030D-6E8A-4147-A177-3AD203B41FA5}">
                      <a16:colId xmlns:a16="http://schemas.microsoft.com/office/drawing/2014/main" val="3590555688"/>
                    </a:ext>
                  </a:extLst>
                </a:gridCol>
              </a:tblGrid>
              <a:tr h="414741">
                <a:tc>
                  <a:txBody>
                    <a:bodyPr/>
                    <a:lstStyle/>
                    <a:p>
                      <a:r>
                        <a:rPr kumimoji="1" lang="ja-JP" altLang="en-US" sz="1500" b="1" i="0">
                          <a:latin typeface="BIZ UDPGothic" panose="020B0400000000000000" pitchFamily="34" charset="-128"/>
                          <a:ea typeface="BIZ UDPGothic" panose="020B0400000000000000" pitchFamily="34" charset="-128"/>
                        </a:rPr>
                        <a:t>大阪大学のポリシー・規程類（例）</a:t>
                      </a:r>
                    </a:p>
                  </a:txBody>
                  <a:tcPr marL="121920" marR="121920" marT="60960" marB="60960">
                    <a:solidFill>
                      <a:schemeClr val="tx2">
                        <a:lumMod val="20000"/>
                        <a:lumOff val="80000"/>
                      </a:schemeClr>
                    </a:solidFill>
                  </a:tcPr>
                </a:tc>
                <a:extLst>
                  <a:ext uri="{0D108BD9-81ED-4DB2-BD59-A6C34878D82A}">
                    <a16:rowId xmlns:a16="http://schemas.microsoft.com/office/drawing/2014/main" val="2489819564"/>
                  </a:ext>
                </a:extLst>
              </a:tr>
              <a:tr h="3366724">
                <a:tc>
                  <a:txBody>
                    <a:bodyPr/>
                    <a:lstStyle/>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大阪大学研究データポリシー</a:t>
                      </a:r>
                      <a:endParaRPr kumimoji="1" lang="en-US" altLang="ja-JP" sz="1500" b="0" i="0">
                        <a:latin typeface="BIZ UDPGothic" panose="020B0400000000000000" pitchFamily="34" charset="-128"/>
                        <a:ea typeface="BIZ UDPGothic" panose="020B0400000000000000" pitchFamily="34" charset="-128"/>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大阪大学における研究データの保存等に関するガイドライン</a:t>
                      </a:r>
                      <a:endParaRPr kumimoji="1" lang="en-US" altLang="ja-JP" sz="1500" b="0" i="0">
                        <a:latin typeface="BIZ UDPGothic" panose="020B0400000000000000" pitchFamily="34" charset="-128"/>
                        <a:ea typeface="BIZ UDPGothic" panose="020B0400000000000000" pitchFamily="34" charset="-128"/>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各研究科等の研究データの保存等に関するガイドライン</a:t>
                      </a:r>
                      <a:endParaRPr kumimoji="1"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en-US" sz="1500" b="0" i="0" u="none" strike="noStrike" kern="1200" baseline="0">
                          <a:solidFill>
                            <a:schemeClr val="tx1"/>
                          </a:solidFill>
                          <a:latin typeface="BIZ UDPGothic" panose="020B0400000000000000" pitchFamily="34" charset="-128"/>
                          <a:ea typeface="BIZ UDPGothic" panose="020B0400000000000000" pitchFamily="34" charset="-128"/>
                          <a:cs typeface="+mn-cs"/>
                        </a:rPr>
                        <a:t>大阪大学情報セキュリティポリシー</a:t>
                      </a:r>
                      <a:endParaRPr kumimoji="1" lang="en-US" altLang="ja-JP" sz="1500" b="0" i="0" u="none" strike="noStrike" kern="1200" baseline="0">
                        <a:solidFill>
                          <a:schemeClr val="tx1"/>
                        </a:solidFill>
                        <a:latin typeface="BIZ UDPGothic" panose="020B0400000000000000" pitchFamily="34" charset="-128"/>
                        <a:ea typeface="BIZ UDPGothic" panose="020B0400000000000000" pitchFamily="34" charset="-128"/>
                        <a:cs typeface="+mn-cs"/>
                      </a:endParaRPr>
                    </a:p>
                    <a:p>
                      <a:pPr marL="171450" indent="-171450">
                        <a:buFont typeface="Wingdings" panose="05000000000000000000" pitchFamily="2" charset="2"/>
                        <a:buChar char="ü"/>
                      </a:pPr>
                      <a:r>
                        <a:rPr lang="ja-JP" altLang="en-US" sz="1500" b="0" i="0">
                          <a:latin typeface="BIZ UDPGothic" panose="020B0400000000000000" pitchFamily="34" charset="-128"/>
                          <a:ea typeface="BIZ UDPGothic" panose="020B0400000000000000" pitchFamily="34" charset="-128"/>
                        </a:rPr>
                        <a:t>大阪大学情報セキュリティ対策規程</a:t>
                      </a:r>
                      <a:endParaRPr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ja-JP" sz="1500" b="0" i="0" kern="1200">
                          <a:solidFill>
                            <a:schemeClr val="tx1"/>
                          </a:solidFill>
                          <a:effectLst/>
                          <a:latin typeface="BIZ UDPGothic" panose="020B0400000000000000" pitchFamily="34" charset="-128"/>
                          <a:ea typeface="BIZ UDPGothic" panose="020B0400000000000000" pitchFamily="34" charset="-128"/>
                          <a:cs typeface="+mn-cs"/>
                        </a:rPr>
                        <a:t>大阪大学における公正な研究活動の推進に関する規程</a:t>
                      </a:r>
                      <a:endParaRPr kumimoji="1" lang="en-US" altLang="ja-JP" sz="1500" b="0" i="0" kern="1200">
                        <a:solidFill>
                          <a:schemeClr val="tx1"/>
                        </a:solidFill>
                        <a:effectLst/>
                        <a:latin typeface="BIZ UDPGothic" panose="020B0400000000000000" pitchFamily="34" charset="-128"/>
                        <a:ea typeface="BIZ UDPGothic" panose="020B0400000000000000" pitchFamily="34" charset="-128"/>
                        <a:cs typeface="+mn-cs"/>
                      </a:endParaRPr>
                    </a:p>
                    <a:p>
                      <a:pPr marL="171450" indent="-171450">
                        <a:buFont typeface="Wingdings" panose="05000000000000000000" pitchFamily="2" charset="2"/>
                        <a:buChar char="ü"/>
                      </a:pPr>
                      <a:r>
                        <a:rPr lang="ja-JP" altLang="en-US" sz="1500" b="0" i="0">
                          <a:latin typeface="BIZ UDPGothic" panose="020B0400000000000000" pitchFamily="34" charset="-128"/>
                          <a:ea typeface="BIZ UDPGothic" panose="020B0400000000000000" pitchFamily="34" charset="-128"/>
                        </a:rPr>
                        <a:t>大阪大学における人を対象とする生命科学・医学系研究に関する規程</a:t>
                      </a:r>
                      <a:endParaRPr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en-US" sz="1500" b="0" i="0">
                          <a:latin typeface="BIZ UDPGothic" panose="020B0400000000000000" pitchFamily="34" charset="-128"/>
                          <a:ea typeface="BIZ UDPGothic" panose="020B0400000000000000" pitchFamily="34" charset="-128"/>
                        </a:rPr>
                        <a:t>各研究科等の研究倫理規程</a:t>
                      </a:r>
                    </a:p>
                  </a:txBody>
                  <a:tcPr marL="121920" marR="121920" marT="60960" marB="60960">
                    <a:solidFill>
                      <a:schemeClr val="tx2">
                        <a:lumMod val="20000"/>
                        <a:lumOff val="80000"/>
                      </a:schemeClr>
                    </a:solidFill>
                  </a:tcPr>
                </a:tc>
                <a:extLst>
                  <a:ext uri="{0D108BD9-81ED-4DB2-BD59-A6C34878D82A}">
                    <a16:rowId xmlns:a16="http://schemas.microsoft.com/office/drawing/2014/main" val="1288251599"/>
                  </a:ext>
                </a:extLst>
              </a:tr>
            </a:tbl>
          </a:graphicData>
        </a:graphic>
      </p:graphicFrame>
      <p:pic>
        <p:nvPicPr>
          <p:cNvPr id="9" name="図 8">
            <a:extLst>
              <a:ext uri="{FF2B5EF4-FFF2-40B4-BE49-F238E27FC236}">
                <a16:creationId xmlns:a16="http://schemas.microsoft.com/office/drawing/2014/main" id="{E91FB38F-A986-B580-944C-E4E0BFAD9CE9}"/>
              </a:ext>
            </a:extLst>
          </p:cNvPr>
          <p:cNvPicPr>
            <a:picLocks noChangeAspect="1"/>
          </p:cNvPicPr>
          <p:nvPr/>
        </p:nvPicPr>
        <p:blipFill rotWithShape="1">
          <a:blip r:embed="rId3"/>
          <a:srcRect l="67115"/>
          <a:stretch/>
        </p:blipFill>
        <p:spPr>
          <a:xfrm>
            <a:off x="9023324" y="1621315"/>
            <a:ext cx="1155153" cy="818835"/>
          </a:xfrm>
          <a:prstGeom prst="rect">
            <a:avLst/>
          </a:prstGeom>
        </p:spPr>
      </p:pic>
      <p:pic>
        <p:nvPicPr>
          <p:cNvPr id="10" name="図 9">
            <a:extLst>
              <a:ext uri="{FF2B5EF4-FFF2-40B4-BE49-F238E27FC236}">
                <a16:creationId xmlns:a16="http://schemas.microsoft.com/office/drawing/2014/main" id="{5A12A4A5-5F50-A451-E21D-35490189EBE3}"/>
              </a:ext>
            </a:extLst>
          </p:cNvPr>
          <p:cNvPicPr>
            <a:picLocks noChangeAspect="1"/>
          </p:cNvPicPr>
          <p:nvPr/>
        </p:nvPicPr>
        <p:blipFill rotWithShape="1">
          <a:blip r:embed="rId3"/>
          <a:srcRect l="33892" r="36941"/>
          <a:stretch/>
        </p:blipFill>
        <p:spPr>
          <a:xfrm>
            <a:off x="5474811" y="1535113"/>
            <a:ext cx="1024548" cy="818835"/>
          </a:xfrm>
          <a:prstGeom prst="rect">
            <a:avLst/>
          </a:prstGeom>
        </p:spPr>
      </p:pic>
      <p:sp>
        <p:nvSpPr>
          <p:cNvPr id="12" name="テキスト ボックス 11">
            <a:extLst>
              <a:ext uri="{FF2B5EF4-FFF2-40B4-BE49-F238E27FC236}">
                <a16:creationId xmlns:a16="http://schemas.microsoft.com/office/drawing/2014/main" id="{E62C3164-7FB8-9840-1603-5052D79EFFAF}"/>
              </a:ext>
            </a:extLst>
          </p:cNvPr>
          <p:cNvSpPr txBox="1"/>
          <p:nvPr/>
        </p:nvSpPr>
        <p:spPr>
          <a:xfrm>
            <a:off x="4378453" y="2562010"/>
            <a:ext cx="3142620" cy="2514214"/>
          </a:xfrm>
          <a:prstGeom prst="rect">
            <a:avLst/>
          </a:prstGeom>
          <a:noFill/>
        </p:spPr>
        <p:txBody>
          <a:bodyPr wrap="square">
            <a:spAutoFit/>
          </a:bodyPr>
          <a:lstStyle/>
          <a:p>
            <a:pPr marL="304792" indent="-304792">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研究助成機関の</a:t>
            </a:r>
            <a:r>
              <a:rPr lang="en-US" altLang="ja-JP" sz="1467">
                <a:latin typeface="BIZ UDPGothic" panose="020B0400000000000000" pitchFamily="34" charset="-128"/>
                <a:ea typeface="BIZ UDPGothic" panose="020B0400000000000000" pitchFamily="34" charset="-128"/>
              </a:rPr>
              <a:t>Web</a:t>
            </a:r>
            <a:r>
              <a:rPr lang="ja-JP" altLang="en-US" sz="1467">
                <a:latin typeface="BIZ UDPGothic" panose="020B0400000000000000" pitchFamily="34" charset="-128"/>
                <a:ea typeface="BIZ UDPGothic" panose="020B0400000000000000" pitchFamily="34" charset="-128"/>
              </a:rPr>
              <a:t>サイトや助成の公募書類の参照</a:t>
            </a:r>
            <a:endParaRPr lang="en-US" altLang="ja-JP" sz="1467">
              <a:latin typeface="BIZ UDPGothic" panose="020B0400000000000000" pitchFamily="34" charset="-128"/>
              <a:ea typeface="BIZ UDPGothic" panose="020B0400000000000000" pitchFamily="34" charset="-128"/>
            </a:endParaRPr>
          </a:p>
          <a:p>
            <a:endParaRPr lang="ja-JP" altLang="en-US" sz="1467">
              <a:latin typeface="BIZ UDPGothic" panose="020B0400000000000000" pitchFamily="34" charset="-128"/>
              <a:ea typeface="BIZ UDPGothic" panose="020B0400000000000000" pitchFamily="34" charset="-128"/>
            </a:endParaRPr>
          </a:p>
          <a:p>
            <a:pPr marL="304792" indent="-304792">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所属機関の関連部門</a:t>
            </a:r>
            <a:endParaRPr lang="en-US" altLang="ja-JP" sz="1467">
              <a:latin typeface="BIZ UDPGothic" panose="020B0400000000000000" pitchFamily="34" charset="-128"/>
              <a:ea typeface="BIZ UDPGothic" panose="020B0400000000000000" pitchFamily="34" charset="-128"/>
            </a:endParaRPr>
          </a:p>
          <a:p>
            <a:r>
              <a:rPr lang="ja-JP" altLang="en-US" sz="1467">
                <a:latin typeface="BIZ UDPGothic" panose="020B0400000000000000" pitchFamily="34" charset="-128"/>
                <a:ea typeface="BIZ UDPGothic" panose="020B0400000000000000" pitchFamily="34" charset="-128"/>
              </a:rPr>
              <a:t>　（研究支援部門）への照会</a:t>
            </a:r>
            <a:endParaRPr lang="en-US" altLang="ja-JP" sz="1467">
              <a:latin typeface="BIZ UDPGothic" panose="020B0400000000000000" pitchFamily="34" charset="-128"/>
              <a:ea typeface="BIZ UDPGothic" panose="020B0400000000000000" pitchFamily="34" charset="-128"/>
            </a:endParaRPr>
          </a:p>
          <a:p>
            <a:endParaRPr lang="ja-JP" altLang="en-US" sz="1467">
              <a:latin typeface="BIZ UDPGothic" panose="020B0400000000000000" pitchFamily="34" charset="-128"/>
              <a:ea typeface="BIZ UDPGothic" panose="020B0400000000000000" pitchFamily="34" charset="-128"/>
            </a:endParaRPr>
          </a:p>
          <a:p>
            <a:pPr marL="304792" indent="-304792">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各研究助成機関のポリシーを概観できる</a:t>
            </a:r>
            <a:r>
              <a:rPr lang="en-US" altLang="ja-JP" sz="1467">
                <a:latin typeface="BIZ UDPGothic" panose="020B0400000000000000" pitchFamily="34" charset="-128"/>
                <a:ea typeface="BIZ UDPGothic" panose="020B0400000000000000" pitchFamily="34" charset="-128"/>
              </a:rPr>
              <a:t>Web</a:t>
            </a:r>
            <a:r>
              <a:rPr lang="ja-JP" altLang="en-US" sz="1467">
                <a:latin typeface="BIZ UDPGothic" panose="020B0400000000000000" pitchFamily="34" charset="-128"/>
                <a:ea typeface="BIZ UDPGothic" panose="020B0400000000000000" pitchFamily="34" charset="-128"/>
              </a:rPr>
              <a:t>サイトも手掛かりとして活用できる</a:t>
            </a:r>
            <a:endParaRPr lang="en-US" altLang="ja-JP" sz="1467">
              <a:latin typeface="BIZ UDPGothic" panose="020B0400000000000000" pitchFamily="34" charset="-128"/>
              <a:ea typeface="BIZ UDPGothic" panose="020B0400000000000000"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67"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Open policy finder  </a:t>
            </a:r>
            <a:r>
              <a:rPr kumimoji="1" lang="ja-JP" altLang="en-US" sz="1467"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a:t>
            </a:r>
            <a:endParaRPr kumimoji="1" lang="en-US" altLang="ja-JP" sz="1467"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67"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hlinkClick r:id="rId4"/>
              </a:rPr>
              <a:t>https://openpolicyfinder.jisc.ac.uk/</a:t>
            </a:r>
            <a:endParaRPr lang="en-US" altLang="ja-JP" sz="1467">
              <a:latin typeface="BIZ UDPGothic" panose="020B0400000000000000" pitchFamily="34" charset="-128"/>
              <a:ea typeface="BIZ UDPGothic" panose="020B0400000000000000" pitchFamily="34" charset="-128"/>
            </a:endParaRPr>
          </a:p>
        </p:txBody>
      </p:sp>
      <p:sp>
        <p:nvSpPr>
          <p:cNvPr id="16" name="テキスト ボックス 15">
            <a:extLst>
              <a:ext uri="{FF2B5EF4-FFF2-40B4-BE49-F238E27FC236}">
                <a16:creationId xmlns:a16="http://schemas.microsoft.com/office/drawing/2014/main" id="{E7EF460E-7834-FD50-2233-6B0C1C3A6E75}"/>
              </a:ext>
            </a:extLst>
          </p:cNvPr>
          <p:cNvSpPr txBox="1"/>
          <p:nvPr/>
        </p:nvSpPr>
        <p:spPr>
          <a:xfrm>
            <a:off x="0" y="6410920"/>
            <a:ext cx="12131397" cy="420756"/>
          </a:xfrm>
          <a:prstGeom prst="rect">
            <a:avLst/>
          </a:prstGeom>
          <a:solidFill>
            <a:schemeClr val="bg1">
              <a:lumMod val="95000"/>
            </a:schemeClr>
          </a:solidFill>
        </p:spPr>
        <p:txBody>
          <a:bodyPr wrap="square">
            <a:spAutoFit/>
          </a:bodyPr>
          <a:lstStyle/>
          <a:p>
            <a:r>
              <a:rPr lang="ja-JP" altLang="en-US" sz="1067">
                <a:latin typeface="BIZ UDPGothic" panose="020B0400000000000000" pitchFamily="34" charset="-128"/>
                <a:ea typeface="BIZ UDPGothic" panose="020B0400000000000000" pitchFamily="34" charset="-128"/>
              </a:rPr>
              <a:t>吉田 </a:t>
            </a:r>
            <a:r>
              <a:rPr lang="es-ES" altLang="ja-JP" sz="1067">
                <a:latin typeface="BIZ UDPGothic" panose="020B0400000000000000" pitchFamily="34" charset="-128"/>
                <a:ea typeface="BIZ UDPGothic" panose="020B0400000000000000" pitchFamily="34" charset="-128"/>
              </a:rPr>
              <a:t>et al. </a:t>
            </a:r>
            <a:r>
              <a:rPr lang="ja-JP" altLang="es-ES" sz="1067">
                <a:latin typeface="BIZ UDPGothic" panose="020B0400000000000000" pitchFamily="34" charset="-128"/>
                <a:ea typeface="BIZ UDPGothic" panose="020B0400000000000000" pitchFamily="34" charset="-128"/>
              </a:rPr>
              <a:t>（</a:t>
            </a:r>
            <a:r>
              <a:rPr lang="es-ES" altLang="ja-JP" sz="1067">
                <a:latin typeface="BIZ UDPGothic" panose="020B0400000000000000" pitchFamily="34" charset="-128"/>
                <a:ea typeface="BIZ UDPGothic" panose="020B0400000000000000" pitchFamily="34" charset="-128"/>
              </a:rPr>
              <a:t>2021, 02, 10</a:t>
            </a:r>
            <a:r>
              <a:rPr lang="ja-JP" altLang="es-ES" sz="1067">
                <a:latin typeface="BIZ UDPGothic" panose="020B0400000000000000" pitchFamily="34" charset="-128"/>
                <a:ea typeface="BIZ UDPGothic" panose="020B0400000000000000" pitchFamily="34" charset="-128"/>
              </a:rPr>
              <a:t>）「</a:t>
            </a:r>
            <a:r>
              <a:rPr lang="ja-JP" altLang="en-US" sz="1067">
                <a:latin typeface="BIZ UDPGothic" panose="020B0400000000000000" pitchFamily="34" charset="-128"/>
                <a:ea typeface="BIZ UDPGothic" panose="020B0400000000000000" pitchFamily="34" charset="-128"/>
              </a:rPr>
              <a:t>研究データ管理サービスの設計と実践</a:t>
            </a:r>
            <a:r>
              <a:rPr lang="en-US" altLang="ja-JP" sz="1067">
                <a:latin typeface="BIZ UDPGothic" panose="020B0400000000000000" pitchFamily="34" charset="-128"/>
                <a:ea typeface="BIZ UDPGothic" panose="020B0400000000000000" pitchFamily="34" charset="-128"/>
              </a:rPr>
              <a:t>_</a:t>
            </a:r>
            <a:r>
              <a:rPr lang="ja-JP" altLang="en-US" sz="1067">
                <a:latin typeface="BIZ UDPGothic" panose="020B0400000000000000" pitchFamily="34" charset="-128"/>
                <a:ea typeface="BIZ UDPGothic" panose="020B0400000000000000" pitchFamily="34" charset="-128"/>
              </a:rPr>
              <a:t>第</a:t>
            </a:r>
            <a:r>
              <a:rPr lang="en-US" altLang="ja-JP" sz="1067">
                <a:latin typeface="BIZ UDPGothic" panose="020B0400000000000000" pitchFamily="34" charset="-128"/>
                <a:ea typeface="BIZ UDPGothic" panose="020B0400000000000000" pitchFamily="34" charset="-128"/>
              </a:rPr>
              <a:t>3</a:t>
            </a:r>
            <a:r>
              <a:rPr lang="ja-JP" altLang="en-US" sz="1067">
                <a:latin typeface="BIZ UDPGothic" panose="020B0400000000000000" pitchFamily="34" charset="-128"/>
                <a:ea typeface="BIZ UDPGothic" panose="020B0400000000000000" pitchFamily="34" charset="-128"/>
              </a:rPr>
              <a:t>章</a:t>
            </a:r>
            <a:r>
              <a:rPr lang="en-US" altLang="ja-JP" sz="1067">
                <a:latin typeface="BIZ UDPGothic" panose="020B0400000000000000" pitchFamily="34" charset="-128"/>
                <a:ea typeface="BIZ UDPGothic" panose="020B0400000000000000" pitchFamily="34" charset="-128"/>
              </a:rPr>
              <a:t>_</a:t>
            </a:r>
            <a:r>
              <a:rPr lang="ja-JP" altLang="en-US" sz="1067">
                <a:latin typeface="BIZ UDPGothic" panose="020B0400000000000000" pitchFamily="34" charset="-128"/>
                <a:ea typeface="BIZ UDPGothic" panose="020B0400000000000000" pitchFamily="34" charset="-128"/>
              </a:rPr>
              <a:t>第２版」</a:t>
            </a:r>
            <a:r>
              <a:rPr lang="en-US" altLang="ja-JP" sz="1067">
                <a:latin typeface="BIZ UDPGothic" panose="020B0400000000000000" pitchFamily="34" charset="-128"/>
                <a:ea typeface="BIZ UDPGothic" panose="020B0400000000000000" pitchFamily="34" charset="-128"/>
              </a:rPr>
              <a:t>『</a:t>
            </a:r>
            <a:r>
              <a:rPr lang="ja-JP" altLang="en-US" sz="1067">
                <a:latin typeface="BIZ UDPGothic" panose="020B0400000000000000" pitchFamily="34" charset="-128"/>
                <a:ea typeface="BIZ UDPGothic" panose="020B0400000000000000" pitchFamily="34" charset="-128"/>
              </a:rPr>
              <a:t>教材「研究データ管理サービスの設計と実践」</a:t>
            </a:r>
            <a:r>
              <a:rPr lang="en-US" altLang="ja-JP" sz="1067">
                <a:latin typeface="BIZ UDPGothic" panose="020B0400000000000000" pitchFamily="34" charset="-128"/>
                <a:ea typeface="BIZ UDPGothic" panose="020B0400000000000000" pitchFamily="34" charset="-128"/>
              </a:rPr>
              <a:t>』, </a:t>
            </a:r>
            <a:r>
              <a:rPr lang="es-ES" altLang="ja-JP" sz="1067">
                <a:latin typeface="BIZ UDPGothic" panose="020B0400000000000000" pitchFamily="34" charset="-128"/>
                <a:ea typeface="BIZ UDPGothic" panose="020B0400000000000000" pitchFamily="34" charset="-128"/>
              </a:rPr>
              <a:t>p.5. </a:t>
            </a:r>
            <a:r>
              <a:rPr lang="ja-JP" altLang="en-US" sz="1067">
                <a:latin typeface="BIZ UDPGothic" panose="020B0400000000000000" pitchFamily="34" charset="-128"/>
                <a:ea typeface="BIZ UDPGothic" panose="020B0400000000000000" pitchFamily="34" charset="-128"/>
              </a:rPr>
              <a:t>オープンアクセスリポジトリ推進協会</a:t>
            </a:r>
            <a:r>
              <a:rPr lang="en-US" altLang="ja-JP" sz="1067">
                <a:latin typeface="BIZ UDPGothic" panose="020B0400000000000000" pitchFamily="34" charset="-128"/>
                <a:ea typeface="BIZ UDPGothic" panose="020B0400000000000000" pitchFamily="34" charset="-128"/>
              </a:rPr>
              <a:t>. </a:t>
            </a:r>
            <a:r>
              <a:rPr lang="es-ES" altLang="ja-JP" sz="1067">
                <a:latin typeface="BIZ UDPGothic" panose="020B0400000000000000" pitchFamily="34" charset="-128"/>
                <a:ea typeface="BIZ UDPGothic" panose="020B0400000000000000" pitchFamily="34" charset="-128"/>
                <a:hlinkClick r:id="rId5"/>
              </a:rPr>
              <a:t>https://jpcoar.repo.nii.ac.jp/records/607</a:t>
            </a:r>
            <a:r>
              <a:rPr lang="es-ES" altLang="ja-JP" sz="1067">
                <a:latin typeface="BIZ UDPGothic" panose="020B0400000000000000" pitchFamily="34" charset="-128"/>
                <a:ea typeface="BIZ UDPGothic" panose="020B0400000000000000" pitchFamily="34" charset="-128"/>
              </a:rPr>
              <a:t> </a:t>
            </a:r>
            <a:r>
              <a:rPr lang="ja-JP" altLang="en-US" sz="1067">
                <a:latin typeface="BIZ UDPGothic" panose="020B0400000000000000" pitchFamily="34" charset="-128"/>
                <a:ea typeface="BIZ UDPGothic" panose="020B0400000000000000" pitchFamily="34" charset="-128"/>
              </a:rPr>
              <a:t>を引用・加工</a:t>
            </a:r>
            <a:endParaRPr lang="es-ES" altLang="ja-JP" sz="1067">
              <a:latin typeface="BIZ UDPGothic" panose="020B0400000000000000" pitchFamily="34" charset="-128"/>
              <a:ea typeface="BIZ UDPGothic" panose="020B0400000000000000" pitchFamily="34" charset="-128"/>
            </a:endParaRPr>
          </a:p>
        </p:txBody>
      </p:sp>
      <p:sp>
        <p:nvSpPr>
          <p:cNvPr id="5" name="テキスト ボックス 4">
            <a:extLst>
              <a:ext uri="{FF2B5EF4-FFF2-40B4-BE49-F238E27FC236}">
                <a16:creationId xmlns:a16="http://schemas.microsoft.com/office/drawing/2014/main" id="{BF5E6035-F3FD-2902-B60F-A9244AE49129}"/>
              </a:ext>
            </a:extLst>
          </p:cNvPr>
          <p:cNvSpPr txBox="1"/>
          <p:nvPr/>
        </p:nvSpPr>
        <p:spPr>
          <a:xfrm>
            <a:off x="7828435" y="2562009"/>
            <a:ext cx="4302963" cy="3929024"/>
          </a:xfrm>
          <a:prstGeom prst="rect">
            <a:avLst/>
          </a:prstGeom>
          <a:noFill/>
        </p:spPr>
        <p:txBody>
          <a:bodyPr wrap="square">
            <a:spAutoFit/>
          </a:bodyPr>
          <a:lstStyle/>
          <a:p>
            <a:pPr marL="228594" indent="-228594">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データの公開方針を定めている例</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Research Data Guidelines (Elsevier)</a:t>
            </a:r>
          </a:p>
          <a:p>
            <a:pPr lvl="1"/>
            <a:r>
              <a:rPr lang="en-US" altLang="ja-JP" sz="1000">
                <a:latin typeface="BIZ UDPGothic" panose="020B0400000000000000" pitchFamily="34" charset="-128"/>
                <a:ea typeface="BIZ UDPGothic" panose="020B0400000000000000" pitchFamily="34" charset="-128"/>
                <a:hlinkClick r:id="rId6"/>
              </a:rPr>
              <a:t>https://www.elsevier.com/researcher/author/tools-and-resources/research-data/data-guidelines</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データ公開方針を</a:t>
            </a:r>
            <a:r>
              <a:rPr lang="en-US" altLang="ja-JP" sz="1333">
                <a:latin typeface="BIZ UDPGothic" panose="020B0400000000000000" pitchFamily="34" charset="-128"/>
                <a:ea typeface="BIZ UDPGothic" panose="020B0400000000000000" pitchFamily="34" charset="-128"/>
              </a:rPr>
              <a:t>5</a:t>
            </a:r>
            <a:r>
              <a:rPr lang="ja-JP" altLang="en-US" sz="1333">
                <a:latin typeface="BIZ UDPGothic" panose="020B0400000000000000" pitchFamily="34" charset="-128"/>
                <a:ea typeface="BIZ UDPGothic" panose="020B0400000000000000" pitchFamily="34" charset="-128"/>
              </a:rPr>
              <a:t>段階で表示</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Neuron(Cell Press)</a:t>
            </a:r>
            <a:r>
              <a:rPr lang="ja-JP" altLang="en-US" sz="1333" b="1">
                <a:latin typeface="BIZ UDPGothic" panose="020B0400000000000000" pitchFamily="34" charset="-128"/>
                <a:ea typeface="BIZ UDPGothic" panose="020B0400000000000000" pitchFamily="34" charset="-128"/>
              </a:rPr>
              <a:t>のポリシー　</a:t>
            </a:r>
            <a:endParaRPr lang="en-US" altLang="ja-JP" sz="1333" b="1">
              <a:latin typeface="BIZ UDPGothic" panose="020B0400000000000000" pitchFamily="34" charset="-128"/>
              <a:ea typeface="BIZ UDPGothic" panose="020B0400000000000000" pitchFamily="34" charset="-128"/>
            </a:endParaRPr>
          </a:p>
          <a:p>
            <a:pPr lvl="1"/>
            <a:r>
              <a:rPr lang="en-US" altLang="ja-JP" sz="1000">
                <a:latin typeface="BIZ UDPGothic" panose="020B0400000000000000" pitchFamily="34" charset="-128"/>
                <a:ea typeface="BIZ UDPGothic" panose="020B0400000000000000" pitchFamily="34" charset="-128"/>
                <a:hlinkClick r:id="rId7"/>
              </a:rPr>
              <a:t>https://www.cell.com/neuron/authors</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特定のデータ種別につき“</a:t>
            </a:r>
            <a:r>
              <a:rPr lang="en-US" altLang="ja-JP" sz="1333">
                <a:latin typeface="BIZ UDPGothic" panose="020B0400000000000000" pitchFamily="34" charset="-128"/>
                <a:ea typeface="BIZ UDPGothic" panose="020B0400000000000000" pitchFamily="34" charset="-128"/>
              </a:rPr>
              <a:t>Mandatory Data Deposition”</a:t>
            </a:r>
            <a:r>
              <a:rPr lang="ja-JP" altLang="en-US" sz="1333">
                <a:latin typeface="BIZ UDPGothic" panose="020B0400000000000000" pitchFamily="34" charset="-128"/>
                <a:ea typeface="BIZ UDPGothic" panose="020B0400000000000000" pitchFamily="34" charset="-128"/>
              </a:rPr>
              <a:t>の記述あり</a:t>
            </a:r>
          </a:p>
          <a:p>
            <a:pPr marL="228594" indent="-228594">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データのアクセス先の明記を定めた例</a:t>
            </a:r>
          </a:p>
          <a:p>
            <a:pPr marL="571486" lvl="1" indent="-228594">
              <a:buFont typeface="Arial" panose="020B0604020202020204" pitchFamily="34" charset="0"/>
              <a:buChar char="•"/>
            </a:pPr>
            <a:r>
              <a:rPr lang="en-US" altLang="ja-JP" sz="1333" b="1" err="1">
                <a:latin typeface="BIZ UDPGothic" panose="020B0400000000000000" pitchFamily="34" charset="-128"/>
                <a:ea typeface="BIZ UDPGothic" panose="020B0400000000000000" pitchFamily="34" charset="-128"/>
              </a:rPr>
              <a:t>SpringerNature</a:t>
            </a:r>
            <a:endParaRPr lang="en-US" altLang="ja-JP" sz="1333" b="1">
              <a:latin typeface="BIZ UDPGothic" panose="020B0400000000000000" pitchFamily="34" charset="-128"/>
              <a:ea typeface="BIZ UDPGothic" panose="020B0400000000000000" pitchFamily="34" charset="-128"/>
            </a:endParaRPr>
          </a:p>
          <a:p>
            <a:pPr lvl="1"/>
            <a:r>
              <a:rPr lang="en-US" altLang="ja-JP" sz="1000">
                <a:latin typeface="BIZ UDPGothic" panose="020B0400000000000000" pitchFamily="34" charset="-128"/>
                <a:ea typeface="BIZ UDPGothic" panose="020B0400000000000000" pitchFamily="34" charset="-128"/>
                <a:hlinkClick r:id="rId8"/>
              </a:rPr>
              <a:t>https://doi.org/10.1038/ndigest.2016.161239</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 </a:t>
            </a:r>
            <a:r>
              <a:rPr lang="en-US" altLang="ja-JP" sz="1333">
                <a:latin typeface="BIZ UDPGothic" panose="020B0400000000000000" pitchFamily="34" charset="-128"/>
                <a:ea typeface="BIZ UDPGothic" panose="020B0400000000000000" pitchFamily="34" charset="-128"/>
              </a:rPr>
              <a:t>“Data Availability Statement”</a:t>
            </a:r>
            <a:r>
              <a:rPr lang="ja-JP" altLang="en-US" sz="1333">
                <a:latin typeface="BIZ UDPGothic" panose="020B0400000000000000" pitchFamily="34" charset="-128"/>
                <a:ea typeface="BIZ UDPGothic" panose="020B0400000000000000" pitchFamily="34" charset="-128"/>
              </a:rPr>
              <a:t>にデータのアクセス先を含む利用方法の明記を義務化</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AGU</a:t>
            </a:r>
          </a:p>
          <a:p>
            <a:pPr lvl="1"/>
            <a:r>
              <a:rPr lang="en-US" altLang="ja-JP" sz="1000">
                <a:latin typeface="BIZ UDPGothic" panose="020B0400000000000000" pitchFamily="34" charset="-128"/>
                <a:ea typeface="BIZ UDPGothic" panose="020B0400000000000000" pitchFamily="34" charset="-128"/>
                <a:hlinkClick r:id="rId9"/>
              </a:rPr>
              <a:t>https://www.agu.org/Publish-with-AGU/Publish/Author-Resources/Data-and-Software-for-Authors</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Acknowledgments”</a:t>
            </a:r>
            <a:r>
              <a:rPr lang="ja-JP" altLang="en-US" sz="1333">
                <a:latin typeface="BIZ UDPGothic" panose="020B0400000000000000" pitchFamily="34" charset="-128"/>
                <a:ea typeface="BIZ UDPGothic" panose="020B0400000000000000" pitchFamily="34" charset="-128"/>
              </a:rPr>
              <a:t>にデータへのアクセス方法を明記するよう要求</a:t>
            </a:r>
          </a:p>
        </p:txBody>
      </p:sp>
      <p:sp>
        <p:nvSpPr>
          <p:cNvPr id="13" name="タイトル 1">
            <a:extLst>
              <a:ext uri="{FF2B5EF4-FFF2-40B4-BE49-F238E27FC236}">
                <a16:creationId xmlns:a16="http://schemas.microsoft.com/office/drawing/2014/main" id="{C8D03897-D68A-EDD2-E01F-8079724ECD74}"/>
              </a:ext>
            </a:extLst>
          </p:cNvPr>
          <p:cNvSpPr>
            <a:spLocks noGrp="1"/>
          </p:cNvSpPr>
          <p:nvPr>
            <p:ph type="title"/>
          </p:nvPr>
        </p:nvSpPr>
        <p:spPr>
          <a:xfrm>
            <a:off x="0" y="0"/>
            <a:ext cx="12192000" cy="1124744"/>
          </a:xfrm>
        </p:spPr>
        <p:txBody>
          <a:bodyPr>
            <a:normAutofit/>
          </a:bodyPr>
          <a:lstStyle/>
          <a:p>
            <a:r>
              <a:rPr lang="ja-JP" altLang="en-US"/>
              <a:t>研究データ管理に関わる３つのポリシー</a:t>
            </a:r>
            <a:endParaRPr kumimoji="1" lang="ja-JP" altLang="en-US"/>
          </a:p>
        </p:txBody>
      </p:sp>
      <p:sp>
        <p:nvSpPr>
          <p:cNvPr id="2" name="テキスト ボックス 1">
            <a:extLst>
              <a:ext uri="{FF2B5EF4-FFF2-40B4-BE49-F238E27FC236}">
                <a16:creationId xmlns:a16="http://schemas.microsoft.com/office/drawing/2014/main" id="{A06C6C2C-F3A6-569A-9558-289BD9FB4DCB}"/>
              </a:ext>
            </a:extLst>
          </p:cNvPr>
          <p:cNvSpPr txBox="1"/>
          <p:nvPr/>
        </p:nvSpPr>
        <p:spPr>
          <a:xfrm>
            <a:off x="723365" y="1147323"/>
            <a:ext cx="2978369" cy="379656"/>
          </a:xfrm>
          <a:prstGeom prst="rect">
            <a:avLst/>
          </a:prstGeom>
          <a:noFill/>
        </p:spPr>
        <p:txBody>
          <a:bodyPr wrap="square" rtlCol="0">
            <a:spAutoFit/>
          </a:bodyPr>
          <a:lstStyle/>
          <a:p>
            <a:pPr defTabSz="609555">
              <a:buClr>
                <a:srgbClr val="72A376"/>
              </a:buClr>
              <a:defRPr/>
            </a:pPr>
            <a:r>
              <a:rPr kumimoji="0" lang="ja-JP" altLang="en-US" sz="1867" dirty="0">
                <a:solidFill>
                  <a:prstClr val="black"/>
                </a:solidFill>
                <a:latin typeface="BIZ UDPGothic" panose="020B0400000000000000" pitchFamily="34" charset="-128"/>
                <a:ea typeface="BIZ UDPGothic" panose="020B0400000000000000" pitchFamily="34" charset="-128"/>
              </a:rPr>
              <a:t>１．研究機関のポリシー</a:t>
            </a:r>
            <a:endParaRPr kumimoji="0" lang="en-US" altLang="ja-JP" sz="1867" dirty="0">
              <a:solidFill>
                <a:prstClr val="black"/>
              </a:solidFill>
              <a:latin typeface="BIZ UDPGothic" panose="020B0400000000000000" pitchFamily="34" charset="-128"/>
              <a:ea typeface="BIZ UDPGothic" panose="020B0400000000000000" pitchFamily="34" charset="-128"/>
            </a:endParaRPr>
          </a:p>
        </p:txBody>
      </p:sp>
      <p:sp>
        <p:nvSpPr>
          <p:cNvPr id="6" name="テキスト ボックス 5">
            <a:extLst>
              <a:ext uri="{FF2B5EF4-FFF2-40B4-BE49-F238E27FC236}">
                <a16:creationId xmlns:a16="http://schemas.microsoft.com/office/drawing/2014/main" id="{98197B8B-24F4-B1DB-D679-F56E73A442BA}"/>
              </a:ext>
            </a:extLst>
          </p:cNvPr>
          <p:cNvSpPr txBox="1"/>
          <p:nvPr/>
        </p:nvSpPr>
        <p:spPr>
          <a:xfrm>
            <a:off x="4333731" y="1147460"/>
            <a:ext cx="3463933" cy="379656"/>
          </a:xfrm>
          <a:prstGeom prst="rect">
            <a:avLst/>
          </a:prstGeom>
          <a:noFill/>
        </p:spPr>
        <p:txBody>
          <a:bodyPr wrap="square" rtlCol="0">
            <a:spAutoFit/>
          </a:bodyPr>
          <a:lstStyle/>
          <a:p>
            <a:pPr marL="633365" indent="-633365" defTabSz="609555">
              <a:buClr>
                <a:srgbClr val="72A376"/>
              </a:buClr>
              <a:defRPr/>
            </a:pPr>
            <a:r>
              <a:rPr kumimoji="0" lang="ja-JP" altLang="en-US" sz="1867">
                <a:solidFill>
                  <a:prstClr val="black"/>
                </a:solidFill>
                <a:latin typeface="BIZ UDPGothic" panose="020B0400000000000000" pitchFamily="34" charset="-128"/>
                <a:ea typeface="BIZ UDPGothic" panose="020B0400000000000000" pitchFamily="34" charset="-128"/>
              </a:rPr>
              <a:t>２．研究助成機関のポリシー</a:t>
            </a:r>
            <a:endParaRPr kumimoji="0" lang="en-US" altLang="ja-JP" sz="1867">
              <a:solidFill>
                <a:prstClr val="black"/>
              </a:solidFill>
              <a:latin typeface="BIZ UDPGothic" panose="020B0400000000000000" pitchFamily="34" charset="-128"/>
              <a:ea typeface="BIZ UDPGothic" panose="020B0400000000000000" pitchFamily="34" charset="-128"/>
            </a:endParaRPr>
          </a:p>
        </p:txBody>
      </p:sp>
      <p:sp>
        <p:nvSpPr>
          <p:cNvPr id="11" name="テキスト ボックス 10">
            <a:extLst>
              <a:ext uri="{FF2B5EF4-FFF2-40B4-BE49-F238E27FC236}">
                <a16:creationId xmlns:a16="http://schemas.microsoft.com/office/drawing/2014/main" id="{07B1C58A-22FF-CECA-8417-7AA1FB2C8B9B}"/>
              </a:ext>
            </a:extLst>
          </p:cNvPr>
          <p:cNvSpPr txBox="1"/>
          <p:nvPr/>
        </p:nvSpPr>
        <p:spPr>
          <a:xfrm>
            <a:off x="8312574" y="1147460"/>
            <a:ext cx="3334683" cy="379656"/>
          </a:xfrm>
          <a:prstGeom prst="rect">
            <a:avLst/>
          </a:prstGeom>
          <a:noFill/>
        </p:spPr>
        <p:txBody>
          <a:bodyPr wrap="square" rtlCol="0">
            <a:spAutoFit/>
          </a:bodyPr>
          <a:lstStyle/>
          <a:p>
            <a:pPr defTabSz="609555">
              <a:buClr>
                <a:srgbClr val="72A376"/>
              </a:buClr>
              <a:defRPr/>
            </a:pPr>
            <a:r>
              <a:rPr kumimoji="0" lang="ja-JP" altLang="en-US" sz="1867">
                <a:solidFill>
                  <a:prstClr val="black"/>
                </a:solidFill>
                <a:latin typeface="BIZ UDPGothic" panose="020B0400000000000000" pitchFamily="34" charset="-128"/>
                <a:ea typeface="BIZ UDPGothic" panose="020B0400000000000000" pitchFamily="34" charset="-128"/>
              </a:rPr>
              <a:t>３．学会・出版者のポリシー</a:t>
            </a:r>
            <a:endParaRPr kumimoji="0" lang="en-US" altLang="ja-JP" sz="1867">
              <a:solidFill>
                <a:prstClr val="black"/>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4157816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3"/>
          <a:srcRect r="67115"/>
          <a:stretch/>
        </p:blipFill>
        <p:spPr>
          <a:xfrm>
            <a:off x="640541" y="1535113"/>
            <a:ext cx="1155153" cy="818835"/>
          </a:xfrm>
          <a:prstGeom prst="rect">
            <a:avLst/>
          </a:prstGeom>
        </p:spPr>
      </p:pic>
      <p:sp>
        <p:nvSpPr>
          <p:cNvPr id="4" name="テキスト ボックス 3">
            <a:extLst>
              <a:ext uri="{FF2B5EF4-FFF2-40B4-BE49-F238E27FC236}">
                <a16:creationId xmlns:a16="http://schemas.microsoft.com/office/drawing/2014/main" id="{0800A660-60CF-DC79-52B0-FFA8F07F0BF1}"/>
              </a:ext>
            </a:extLst>
          </p:cNvPr>
          <p:cNvSpPr txBox="1"/>
          <p:nvPr/>
        </p:nvSpPr>
        <p:spPr>
          <a:xfrm>
            <a:off x="1795693" y="1645606"/>
            <a:ext cx="2453423" cy="707694"/>
          </a:xfrm>
          <a:prstGeom prst="rect">
            <a:avLst/>
          </a:prstGeom>
          <a:solidFill>
            <a:schemeClr val="accent3">
              <a:lumMod val="20000"/>
              <a:lumOff val="80000"/>
            </a:schemeClr>
          </a:solidFill>
        </p:spPr>
        <p:txBody>
          <a:bodyPr wrap="square">
            <a:spAutoFit/>
          </a:bodyPr>
          <a:lstStyle/>
          <a:p>
            <a:r>
              <a:rPr lang="ja-JP" altLang="en-US" sz="1333">
                <a:latin typeface="BIZ UDPGothic" panose="020B0400000000000000" pitchFamily="34" charset="-128"/>
                <a:ea typeface="BIZ UDPGothic" panose="020B0400000000000000" pitchFamily="34" charset="-128"/>
              </a:rPr>
              <a:t>注）他機関の研究者との</a:t>
            </a:r>
            <a:endParaRPr lang="en-US" altLang="ja-JP" sz="1333">
              <a:latin typeface="BIZ UDPGothic" panose="020B0400000000000000" pitchFamily="34" charset="-128"/>
              <a:ea typeface="BIZ UDPGothic" panose="020B0400000000000000" pitchFamily="34" charset="-128"/>
            </a:endParaRPr>
          </a:p>
          <a:p>
            <a:r>
              <a:rPr lang="ja-JP" altLang="en-US" sz="1333">
                <a:latin typeface="BIZ UDPGothic" panose="020B0400000000000000" pitchFamily="34" charset="-128"/>
                <a:ea typeface="BIZ UDPGothic" panose="020B0400000000000000" pitchFamily="34" charset="-128"/>
              </a:rPr>
              <a:t>共同研究の場合は、各所属機関のポリシーも。</a:t>
            </a:r>
          </a:p>
        </p:txBody>
      </p:sp>
      <p:sp>
        <p:nvSpPr>
          <p:cNvPr id="7" name="正方形/長方形 6">
            <a:extLst>
              <a:ext uri="{FF2B5EF4-FFF2-40B4-BE49-F238E27FC236}">
                <a16:creationId xmlns:a16="http://schemas.microsoft.com/office/drawing/2014/main" id="{8CD155C1-82FD-9E84-4BE5-F22BAFDBB18F}"/>
              </a:ext>
            </a:extLst>
          </p:cNvPr>
          <p:cNvSpPr/>
          <p:nvPr/>
        </p:nvSpPr>
        <p:spPr>
          <a:xfrm>
            <a:off x="10202" y="5025707"/>
            <a:ext cx="1968708" cy="13790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graphicFrame>
        <p:nvGraphicFramePr>
          <p:cNvPr id="8" name="表 5">
            <a:extLst>
              <a:ext uri="{FF2B5EF4-FFF2-40B4-BE49-F238E27FC236}">
                <a16:creationId xmlns:a16="http://schemas.microsoft.com/office/drawing/2014/main" id="{D5B8C7FD-D6C2-0AE0-2B5D-BE3E89197793}"/>
              </a:ext>
            </a:extLst>
          </p:cNvPr>
          <p:cNvGraphicFramePr>
            <a:graphicFrameLocks noGrp="1"/>
          </p:cNvGraphicFramePr>
          <p:nvPr/>
        </p:nvGraphicFramePr>
        <p:xfrm>
          <a:off x="143339" y="2623336"/>
          <a:ext cx="4138423" cy="3781465"/>
        </p:xfrm>
        <a:graphic>
          <a:graphicData uri="http://schemas.openxmlformats.org/drawingml/2006/table">
            <a:tbl>
              <a:tblPr firstRow="1" bandRow="1">
                <a:tableStyleId>{9D7B26C5-4107-4FEC-AEDC-1716B250A1EF}</a:tableStyleId>
              </a:tblPr>
              <a:tblGrid>
                <a:gridCol w="4138423">
                  <a:extLst>
                    <a:ext uri="{9D8B030D-6E8A-4147-A177-3AD203B41FA5}">
                      <a16:colId xmlns:a16="http://schemas.microsoft.com/office/drawing/2014/main" val="3590555688"/>
                    </a:ext>
                  </a:extLst>
                </a:gridCol>
              </a:tblGrid>
              <a:tr h="414741">
                <a:tc>
                  <a:txBody>
                    <a:bodyPr/>
                    <a:lstStyle/>
                    <a:p>
                      <a:r>
                        <a:rPr kumimoji="1" lang="ja-JP" altLang="en-US" sz="1500" b="1" i="0">
                          <a:latin typeface="BIZ UDPGothic" panose="020B0400000000000000" pitchFamily="34" charset="-128"/>
                          <a:ea typeface="BIZ UDPGothic" panose="020B0400000000000000" pitchFamily="34" charset="-128"/>
                        </a:rPr>
                        <a:t>大阪大学のポリシー・規程類（例）</a:t>
                      </a:r>
                    </a:p>
                  </a:txBody>
                  <a:tcPr marL="121920" marR="121920" marT="60960" marB="60960"/>
                </a:tc>
                <a:extLst>
                  <a:ext uri="{0D108BD9-81ED-4DB2-BD59-A6C34878D82A}">
                    <a16:rowId xmlns:a16="http://schemas.microsoft.com/office/drawing/2014/main" val="2489819564"/>
                  </a:ext>
                </a:extLst>
              </a:tr>
              <a:tr h="3366724">
                <a:tc>
                  <a:txBody>
                    <a:bodyPr/>
                    <a:lstStyle/>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大阪大学研究データポリシー</a:t>
                      </a:r>
                      <a:endParaRPr kumimoji="1" lang="en-US" altLang="ja-JP" sz="1500" b="0" i="0">
                        <a:latin typeface="BIZ UDPGothic" panose="020B0400000000000000" pitchFamily="34" charset="-128"/>
                        <a:ea typeface="BIZ UDPGothic" panose="020B0400000000000000" pitchFamily="34" charset="-128"/>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大阪大学における研究データの保存等に関するガイドライン</a:t>
                      </a:r>
                      <a:endParaRPr kumimoji="1" lang="en-US" altLang="ja-JP" sz="1500" b="0" i="0">
                        <a:latin typeface="BIZ UDPGothic" panose="020B0400000000000000" pitchFamily="34" charset="-128"/>
                        <a:ea typeface="BIZ UDPGothic" panose="020B0400000000000000" pitchFamily="34" charset="-128"/>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各研究科等の研究データの保存等に関するガイドライン</a:t>
                      </a:r>
                      <a:endParaRPr kumimoji="1"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en-US" sz="1500" b="0" i="0" u="none" strike="noStrike" kern="1200" baseline="0">
                          <a:solidFill>
                            <a:schemeClr val="tx1"/>
                          </a:solidFill>
                          <a:latin typeface="BIZ UDPGothic" panose="020B0400000000000000" pitchFamily="34" charset="-128"/>
                          <a:ea typeface="BIZ UDPGothic" panose="020B0400000000000000" pitchFamily="34" charset="-128"/>
                          <a:cs typeface="+mn-cs"/>
                        </a:rPr>
                        <a:t>大阪大学情報セキュリティポリシー</a:t>
                      </a:r>
                      <a:endParaRPr kumimoji="1" lang="en-US" altLang="ja-JP" sz="1500" b="0" i="0" u="none" strike="noStrike" kern="1200" baseline="0">
                        <a:solidFill>
                          <a:schemeClr val="tx1"/>
                        </a:solidFill>
                        <a:latin typeface="BIZ UDPGothic" panose="020B0400000000000000" pitchFamily="34" charset="-128"/>
                        <a:ea typeface="BIZ UDPGothic" panose="020B0400000000000000" pitchFamily="34" charset="-128"/>
                        <a:cs typeface="+mn-cs"/>
                      </a:endParaRPr>
                    </a:p>
                    <a:p>
                      <a:pPr marL="171450" indent="-171450">
                        <a:buFont typeface="Wingdings" panose="05000000000000000000" pitchFamily="2" charset="2"/>
                        <a:buChar char="ü"/>
                      </a:pPr>
                      <a:r>
                        <a:rPr lang="ja-JP" altLang="en-US" sz="1500" b="0" i="0">
                          <a:latin typeface="BIZ UDPGothic" panose="020B0400000000000000" pitchFamily="34" charset="-128"/>
                          <a:ea typeface="BIZ UDPGothic" panose="020B0400000000000000" pitchFamily="34" charset="-128"/>
                        </a:rPr>
                        <a:t>大阪大学情報セキュリティ対策規程</a:t>
                      </a:r>
                      <a:endParaRPr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ja-JP" sz="1500" b="0" i="0" kern="1200">
                          <a:solidFill>
                            <a:schemeClr val="tx1"/>
                          </a:solidFill>
                          <a:effectLst/>
                          <a:latin typeface="BIZ UDPGothic" panose="020B0400000000000000" pitchFamily="34" charset="-128"/>
                          <a:ea typeface="BIZ UDPGothic" panose="020B0400000000000000" pitchFamily="34" charset="-128"/>
                          <a:cs typeface="+mn-cs"/>
                        </a:rPr>
                        <a:t>大阪大学における公正な研究活動の推進に関する規程</a:t>
                      </a:r>
                      <a:endParaRPr kumimoji="1" lang="en-US" altLang="ja-JP" sz="1500" b="0" i="0" kern="1200">
                        <a:solidFill>
                          <a:schemeClr val="tx1"/>
                        </a:solidFill>
                        <a:effectLst/>
                        <a:latin typeface="BIZ UDPGothic" panose="020B0400000000000000" pitchFamily="34" charset="-128"/>
                        <a:ea typeface="BIZ UDPGothic" panose="020B0400000000000000" pitchFamily="34" charset="-128"/>
                        <a:cs typeface="+mn-cs"/>
                      </a:endParaRPr>
                    </a:p>
                    <a:p>
                      <a:pPr marL="171450" indent="-171450">
                        <a:buFont typeface="Wingdings" panose="05000000000000000000" pitchFamily="2" charset="2"/>
                        <a:buChar char="ü"/>
                      </a:pPr>
                      <a:r>
                        <a:rPr lang="ja-JP" altLang="en-US" sz="1500" b="0" i="0">
                          <a:latin typeface="BIZ UDPGothic" panose="020B0400000000000000" pitchFamily="34" charset="-128"/>
                          <a:ea typeface="BIZ UDPGothic" panose="020B0400000000000000" pitchFamily="34" charset="-128"/>
                        </a:rPr>
                        <a:t>大阪大学における人を対象とする生命科学・医学系研究に関する規程</a:t>
                      </a:r>
                      <a:endParaRPr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en-US" sz="1500" b="0" i="0">
                          <a:latin typeface="BIZ UDPGothic" panose="020B0400000000000000" pitchFamily="34" charset="-128"/>
                          <a:ea typeface="BIZ UDPGothic" panose="020B0400000000000000" pitchFamily="34" charset="-128"/>
                        </a:rPr>
                        <a:t>各研究科等の研究倫理規程</a:t>
                      </a:r>
                    </a:p>
                  </a:txBody>
                  <a:tcPr marL="121920" marR="121920" marT="60960" marB="60960">
                    <a:noFill/>
                  </a:tcPr>
                </a:tc>
                <a:extLst>
                  <a:ext uri="{0D108BD9-81ED-4DB2-BD59-A6C34878D82A}">
                    <a16:rowId xmlns:a16="http://schemas.microsoft.com/office/drawing/2014/main" val="1288251599"/>
                  </a:ext>
                </a:extLst>
              </a:tr>
            </a:tbl>
          </a:graphicData>
        </a:graphic>
      </p:graphicFrame>
      <p:pic>
        <p:nvPicPr>
          <p:cNvPr id="9" name="図 8">
            <a:extLst>
              <a:ext uri="{FF2B5EF4-FFF2-40B4-BE49-F238E27FC236}">
                <a16:creationId xmlns:a16="http://schemas.microsoft.com/office/drawing/2014/main" id="{E91FB38F-A986-B580-944C-E4E0BFAD9CE9}"/>
              </a:ext>
            </a:extLst>
          </p:cNvPr>
          <p:cNvPicPr>
            <a:picLocks noChangeAspect="1"/>
          </p:cNvPicPr>
          <p:nvPr/>
        </p:nvPicPr>
        <p:blipFill rotWithShape="1">
          <a:blip r:embed="rId3"/>
          <a:srcRect l="67115"/>
          <a:stretch/>
        </p:blipFill>
        <p:spPr>
          <a:xfrm>
            <a:off x="9023324" y="1621315"/>
            <a:ext cx="1155153" cy="818835"/>
          </a:xfrm>
          <a:prstGeom prst="rect">
            <a:avLst/>
          </a:prstGeom>
        </p:spPr>
      </p:pic>
      <p:pic>
        <p:nvPicPr>
          <p:cNvPr id="10" name="図 9">
            <a:extLst>
              <a:ext uri="{FF2B5EF4-FFF2-40B4-BE49-F238E27FC236}">
                <a16:creationId xmlns:a16="http://schemas.microsoft.com/office/drawing/2014/main" id="{5A12A4A5-5F50-A451-E21D-35490189EBE3}"/>
              </a:ext>
            </a:extLst>
          </p:cNvPr>
          <p:cNvPicPr>
            <a:picLocks noChangeAspect="1"/>
          </p:cNvPicPr>
          <p:nvPr/>
        </p:nvPicPr>
        <p:blipFill rotWithShape="1">
          <a:blip r:embed="rId3"/>
          <a:srcRect l="33892" r="36941"/>
          <a:stretch/>
        </p:blipFill>
        <p:spPr>
          <a:xfrm>
            <a:off x="5474811" y="1535113"/>
            <a:ext cx="1024548" cy="818835"/>
          </a:xfrm>
          <a:prstGeom prst="rect">
            <a:avLst/>
          </a:prstGeom>
        </p:spPr>
      </p:pic>
      <p:sp>
        <p:nvSpPr>
          <p:cNvPr id="12" name="テキスト ボックス 11">
            <a:extLst>
              <a:ext uri="{FF2B5EF4-FFF2-40B4-BE49-F238E27FC236}">
                <a16:creationId xmlns:a16="http://schemas.microsoft.com/office/drawing/2014/main" id="{E62C3164-7FB8-9840-1603-5052D79EFFAF}"/>
              </a:ext>
            </a:extLst>
          </p:cNvPr>
          <p:cNvSpPr txBox="1"/>
          <p:nvPr/>
        </p:nvSpPr>
        <p:spPr>
          <a:xfrm>
            <a:off x="4378453" y="2562010"/>
            <a:ext cx="3142620" cy="2514214"/>
          </a:xfrm>
          <a:prstGeom prst="rect">
            <a:avLst/>
          </a:prstGeom>
          <a:solidFill>
            <a:schemeClr val="tx2">
              <a:lumMod val="20000"/>
              <a:lumOff val="80000"/>
            </a:schemeClr>
          </a:solidFill>
        </p:spPr>
        <p:txBody>
          <a:bodyPr wrap="square">
            <a:spAutoFit/>
          </a:bodyPr>
          <a:lstStyle/>
          <a:p>
            <a:pPr marL="304792" indent="-304792">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研究助成機関の</a:t>
            </a:r>
            <a:r>
              <a:rPr lang="en-US" altLang="ja-JP" sz="1467">
                <a:latin typeface="BIZ UDPGothic" panose="020B0400000000000000" pitchFamily="34" charset="-128"/>
                <a:ea typeface="BIZ UDPGothic" panose="020B0400000000000000" pitchFamily="34" charset="-128"/>
              </a:rPr>
              <a:t>Web</a:t>
            </a:r>
            <a:r>
              <a:rPr lang="ja-JP" altLang="en-US" sz="1467">
                <a:latin typeface="BIZ UDPGothic" panose="020B0400000000000000" pitchFamily="34" charset="-128"/>
                <a:ea typeface="BIZ UDPGothic" panose="020B0400000000000000" pitchFamily="34" charset="-128"/>
              </a:rPr>
              <a:t>サイトや助成の公募書類の参照</a:t>
            </a:r>
            <a:endParaRPr lang="en-US" altLang="ja-JP" sz="1467">
              <a:latin typeface="BIZ UDPGothic" panose="020B0400000000000000" pitchFamily="34" charset="-128"/>
              <a:ea typeface="BIZ UDPGothic" panose="020B0400000000000000" pitchFamily="34" charset="-128"/>
            </a:endParaRPr>
          </a:p>
          <a:p>
            <a:endParaRPr lang="ja-JP" altLang="en-US" sz="1467">
              <a:latin typeface="BIZ UDPGothic" panose="020B0400000000000000" pitchFamily="34" charset="-128"/>
              <a:ea typeface="BIZ UDPGothic" panose="020B0400000000000000" pitchFamily="34" charset="-128"/>
            </a:endParaRPr>
          </a:p>
          <a:p>
            <a:pPr marL="304792" indent="-304792">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所属機関の関連部門</a:t>
            </a:r>
            <a:endParaRPr lang="en-US" altLang="ja-JP" sz="1467">
              <a:latin typeface="BIZ UDPGothic" panose="020B0400000000000000" pitchFamily="34" charset="-128"/>
              <a:ea typeface="BIZ UDPGothic" panose="020B0400000000000000" pitchFamily="34" charset="-128"/>
            </a:endParaRPr>
          </a:p>
          <a:p>
            <a:r>
              <a:rPr lang="ja-JP" altLang="en-US" sz="1467">
                <a:latin typeface="BIZ UDPGothic" panose="020B0400000000000000" pitchFamily="34" charset="-128"/>
                <a:ea typeface="BIZ UDPGothic" panose="020B0400000000000000" pitchFamily="34" charset="-128"/>
              </a:rPr>
              <a:t>　（研究支援部門）への照会</a:t>
            </a:r>
            <a:endParaRPr lang="en-US" altLang="ja-JP" sz="1467">
              <a:latin typeface="BIZ UDPGothic" panose="020B0400000000000000" pitchFamily="34" charset="-128"/>
              <a:ea typeface="BIZ UDPGothic" panose="020B0400000000000000" pitchFamily="34" charset="-128"/>
            </a:endParaRPr>
          </a:p>
          <a:p>
            <a:endParaRPr lang="ja-JP" altLang="en-US" sz="1467">
              <a:latin typeface="BIZ UDPGothic" panose="020B0400000000000000" pitchFamily="34" charset="-128"/>
              <a:ea typeface="BIZ UDPGothic" panose="020B0400000000000000" pitchFamily="34" charset="-128"/>
            </a:endParaRPr>
          </a:p>
          <a:p>
            <a:pPr marL="304792" indent="-304792">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各研究助成機関のポリシーを概観できる</a:t>
            </a:r>
            <a:r>
              <a:rPr lang="en-US" altLang="ja-JP" sz="1467">
                <a:latin typeface="BIZ UDPGothic" panose="020B0400000000000000" pitchFamily="34" charset="-128"/>
                <a:ea typeface="BIZ UDPGothic" panose="020B0400000000000000" pitchFamily="34" charset="-128"/>
              </a:rPr>
              <a:t>Web</a:t>
            </a:r>
            <a:r>
              <a:rPr lang="ja-JP" altLang="en-US" sz="1467">
                <a:latin typeface="BIZ UDPGothic" panose="020B0400000000000000" pitchFamily="34" charset="-128"/>
                <a:ea typeface="BIZ UDPGothic" panose="020B0400000000000000" pitchFamily="34" charset="-128"/>
              </a:rPr>
              <a:t>サイトも手掛かりとして活用できる</a:t>
            </a:r>
            <a:endParaRPr lang="en-US" altLang="ja-JP" sz="1467">
              <a:latin typeface="BIZ UDPGothic" panose="020B0400000000000000" pitchFamily="34" charset="-128"/>
              <a:ea typeface="BIZ UDPGothic" panose="020B0400000000000000"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67"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Open policy finder  </a:t>
            </a:r>
            <a:r>
              <a:rPr kumimoji="1" lang="ja-JP" altLang="en-US" sz="1467"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a:t>
            </a:r>
            <a:endParaRPr kumimoji="1" lang="en-US" altLang="ja-JP" sz="1467"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67"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hlinkClick r:id="rId4"/>
              </a:rPr>
              <a:t>https://openpolicyfinder.jisc.ac.uk/</a:t>
            </a:r>
            <a:endParaRPr kumimoji="1" lang="en-US" altLang="ja-JP" sz="1067"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sp>
        <p:nvSpPr>
          <p:cNvPr id="16" name="テキスト ボックス 15">
            <a:extLst>
              <a:ext uri="{FF2B5EF4-FFF2-40B4-BE49-F238E27FC236}">
                <a16:creationId xmlns:a16="http://schemas.microsoft.com/office/drawing/2014/main" id="{E7EF460E-7834-FD50-2233-6B0C1C3A6E75}"/>
              </a:ext>
            </a:extLst>
          </p:cNvPr>
          <p:cNvSpPr txBox="1"/>
          <p:nvPr/>
        </p:nvSpPr>
        <p:spPr>
          <a:xfrm>
            <a:off x="0" y="6410920"/>
            <a:ext cx="12131397" cy="420756"/>
          </a:xfrm>
          <a:prstGeom prst="rect">
            <a:avLst/>
          </a:prstGeom>
          <a:solidFill>
            <a:schemeClr val="bg1">
              <a:lumMod val="95000"/>
            </a:schemeClr>
          </a:solidFill>
        </p:spPr>
        <p:txBody>
          <a:bodyPr wrap="square">
            <a:spAutoFit/>
          </a:bodyPr>
          <a:lstStyle/>
          <a:p>
            <a:r>
              <a:rPr lang="ja-JP" altLang="en-US" sz="1067">
                <a:latin typeface="BIZ UDPGothic" panose="020B0400000000000000" pitchFamily="34" charset="-128"/>
                <a:ea typeface="BIZ UDPGothic" panose="020B0400000000000000" pitchFamily="34" charset="-128"/>
              </a:rPr>
              <a:t>吉田 </a:t>
            </a:r>
            <a:r>
              <a:rPr lang="es-ES" altLang="ja-JP" sz="1067">
                <a:latin typeface="BIZ UDPGothic" panose="020B0400000000000000" pitchFamily="34" charset="-128"/>
                <a:ea typeface="BIZ UDPGothic" panose="020B0400000000000000" pitchFamily="34" charset="-128"/>
              </a:rPr>
              <a:t>et al. </a:t>
            </a:r>
            <a:r>
              <a:rPr lang="ja-JP" altLang="es-ES" sz="1067">
                <a:latin typeface="BIZ UDPGothic" panose="020B0400000000000000" pitchFamily="34" charset="-128"/>
                <a:ea typeface="BIZ UDPGothic" panose="020B0400000000000000" pitchFamily="34" charset="-128"/>
              </a:rPr>
              <a:t>（</a:t>
            </a:r>
            <a:r>
              <a:rPr lang="es-ES" altLang="ja-JP" sz="1067">
                <a:latin typeface="BIZ UDPGothic" panose="020B0400000000000000" pitchFamily="34" charset="-128"/>
                <a:ea typeface="BIZ UDPGothic" panose="020B0400000000000000" pitchFamily="34" charset="-128"/>
              </a:rPr>
              <a:t>2021, 02, 10</a:t>
            </a:r>
            <a:r>
              <a:rPr lang="ja-JP" altLang="es-ES" sz="1067">
                <a:latin typeface="BIZ UDPGothic" panose="020B0400000000000000" pitchFamily="34" charset="-128"/>
                <a:ea typeface="BIZ UDPGothic" panose="020B0400000000000000" pitchFamily="34" charset="-128"/>
              </a:rPr>
              <a:t>）「</a:t>
            </a:r>
            <a:r>
              <a:rPr lang="ja-JP" altLang="en-US" sz="1067">
                <a:latin typeface="BIZ UDPGothic" panose="020B0400000000000000" pitchFamily="34" charset="-128"/>
                <a:ea typeface="BIZ UDPGothic" panose="020B0400000000000000" pitchFamily="34" charset="-128"/>
              </a:rPr>
              <a:t>研究データ管理サービスの設計と実践</a:t>
            </a:r>
            <a:r>
              <a:rPr lang="en-US" altLang="ja-JP" sz="1067">
                <a:latin typeface="BIZ UDPGothic" panose="020B0400000000000000" pitchFamily="34" charset="-128"/>
                <a:ea typeface="BIZ UDPGothic" panose="020B0400000000000000" pitchFamily="34" charset="-128"/>
              </a:rPr>
              <a:t>_</a:t>
            </a:r>
            <a:r>
              <a:rPr lang="ja-JP" altLang="en-US" sz="1067">
                <a:latin typeface="BIZ UDPGothic" panose="020B0400000000000000" pitchFamily="34" charset="-128"/>
                <a:ea typeface="BIZ UDPGothic" panose="020B0400000000000000" pitchFamily="34" charset="-128"/>
              </a:rPr>
              <a:t>第</a:t>
            </a:r>
            <a:r>
              <a:rPr lang="en-US" altLang="ja-JP" sz="1067">
                <a:latin typeface="BIZ UDPGothic" panose="020B0400000000000000" pitchFamily="34" charset="-128"/>
                <a:ea typeface="BIZ UDPGothic" panose="020B0400000000000000" pitchFamily="34" charset="-128"/>
              </a:rPr>
              <a:t>3</a:t>
            </a:r>
            <a:r>
              <a:rPr lang="ja-JP" altLang="en-US" sz="1067">
                <a:latin typeface="BIZ UDPGothic" panose="020B0400000000000000" pitchFamily="34" charset="-128"/>
                <a:ea typeface="BIZ UDPGothic" panose="020B0400000000000000" pitchFamily="34" charset="-128"/>
              </a:rPr>
              <a:t>章</a:t>
            </a:r>
            <a:r>
              <a:rPr lang="en-US" altLang="ja-JP" sz="1067">
                <a:latin typeface="BIZ UDPGothic" panose="020B0400000000000000" pitchFamily="34" charset="-128"/>
                <a:ea typeface="BIZ UDPGothic" panose="020B0400000000000000" pitchFamily="34" charset="-128"/>
              </a:rPr>
              <a:t>_</a:t>
            </a:r>
            <a:r>
              <a:rPr lang="ja-JP" altLang="en-US" sz="1067">
                <a:latin typeface="BIZ UDPGothic" panose="020B0400000000000000" pitchFamily="34" charset="-128"/>
                <a:ea typeface="BIZ UDPGothic" panose="020B0400000000000000" pitchFamily="34" charset="-128"/>
              </a:rPr>
              <a:t>第２版」</a:t>
            </a:r>
            <a:r>
              <a:rPr lang="en-US" altLang="ja-JP" sz="1067">
                <a:latin typeface="BIZ UDPGothic" panose="020B0400000000000000" pitchFamily="34" charset="-128"/>
                <a:ea typeface="BIZ UDPGothic" panose="020B0400000000000000" pitchFamily="34" charset="-128"/>
              </a:rPr>
              <a:t>『</a:t>
            </a:r>
            <a:r>
              <a:rPr lang="ja-JP" altLang="en-US" sz="1067">
                <a:latin typeface="BIZ UDPGothic" panose="020B0400000000000000" pitchFamily="34" charset="-128"/>
                <a:ea typeface="BIZ UDPGothic" panose="020B0400000000000000" pitchFamily="34" charset="-128"/>
              </a:rPr>
              <a:t>教材「研究データ管理サービスの設計と実践」</a:t>
            </a:r>
            <a:r>
              <a:rPr lang="en-US" altLang="ja-JP" sz="1067">
                <a:latin typeface="BIZ UDPGothic" panose="020B0400000000000000" pitchFamily="34" charset="-128"/>
                <a:ea typeface="BIZ UDPGothic" panose="020B0400000000000000" pitchFamily="34" charset="-128"/>
              </a:rPr>
              <a:t>』, </a:t>
            </a:r>
            <a:r>
              <a:rPr lang="es-ES" altLang="ja-JP" sz="1067">
                <a:latin typeface="BIZ UDPGothic" panose="020B0400000000000000" pitchFamily="34" charset="-128"/>
                <a:ea typeface="BIZ UDPGothic" panose="020B0400000000000000" pitchFamily="34" charset="-128"/>
              </a:rPr>
              <a:t>p.5. </a:t>
            </a:r>
            <a:r>
              <a:rPr lang="ja-JP" altLang="en-US" sz="1067">
                <a:latin typeface="BIZ UDPGothic" panose="020B0400000000000000" pitchFamily="34" charset="-128"/>
                <a:ea typeface="BIZ UDPGothic" panose="020B0400000000000000" pitchFamily="34" charset="-128"/>
              </a:rPr>
              <a:t>オープンアクセスリポジトリ推進協会</a:t>
            </a:r>
            <a:r>
              <a:rPr lang="en-US" altLang="ja-JP" sz="1067">
                <a:latin typeface="BIZ UDPGothic" panose="020B0400000000000000" pitchFamily="34" charset="-128"/>
                <a:ea typeface="BIZ UDPGothic" panose="020B0400000000000000" pitchFamily="34" charset="-128"/>
              </a:rPr>
              <a:t>. </a:t>
            </a:r>
            <a:r>
              <a:rPr lang="es-ES" altLang="ja-JP" sz="1067">
                <a:latin typeface="BIZ UDPGothic" panose="020B0400000000000000" pitchFamily="34" charset="-128"/>
                <a:ea typeface="BIZ UDPGothic" panose="020B0400000000000000" pitchFamily="34" charset="-128"/>
                <a:hlinkClick r:id="rId5"/>
              </a:rPr>
              <a:t>https://jpcoar.repo.nii.ac.jp/records/607</a:t>
            </a:r>
            <a:r>
              <a:rPr lang="es-ES" altLang="ja-JP" sz="1067">
                <a:latin typeface="BIZ UDPGothic" panose="020B0400000000000000" pitchFamily="34" charset="-128"/>
                <a:ea typeface="BIZ UDPGothic" panose="020B0400000000000000" pitchFamily="34" charset="-128"/>
              </a:rPr>
              <a:t> </a:t>
            </a:r>
            <a:r>
              <a:rPr lang="ja-JP" altLang="en-US" sz="1067">
                <a:latin typeface="BIZ UDPGothic" panose="020B0400000000000000" pitchFamily="34" charset="-128"/>
                <a:ea typeface="BIZ UDPGothic" panose="020B0400000000000000" pitchFamily="34" charset="-128"/>
              </a:rPr>
              <a:t>を引用・加工</a:t>
            </a:r>
            <a:endParaRPr lang="es-ES" altLang="ja-JP" sz="1067">
              <a:latin typeface="BIZ UDPGothic" panose="020B0400000000000000" pitchFamily="34" charset="-128"/>
              <a:ea typeface="BIZ UDPGothic" panose="020B0400000000000000" pitchFamily="34" charset="-128"/>
            </a:endParaRPr>
          </a:p>
        </p:txBody>
      </p:sp>
      <p:sp>
        <p:nvSpPr>
          <p:cNvPr id="5" name="テキスト ボックス 4">
            <a:extLst>
              <a:ext uri="{FF2B5EF4-FFF2-40B4-BE49-F238E27FC236}">
                <a16:creationId xmlns:a16="http://schemas.microsoft.com/office/drawing/2014/main" id="{FD031C7B-00CB-C8D4-83AC-6EA15782456E}"/>
              </a:ext>
            </a:extLst>
          </p:cNvPr>
          <p:cNvSpPr txBox="1"/>
          <p:nvPr/>
        </p:nvSpPr>
        <p:spPr>
          <a:xfrm>
            <a:off x="7828435" y="2562009"/>
            <a:ext cx="4302963" cy="3929024"/>
          </a:xfrm>
          <a:prstGeom prst="rect">
            <a:avLst/>
          </a:prstGeom>
          <a:noFill/>
        </p:spPr>
        <p:txBody>
          <a:bodyPr wrap="square">
            <a:spAutoFit/>
          </a:bodyPr>
          <a:lstStyle/>
          <a:p>
            <a:pPr marL="228594" indent="-228594">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データの公開方針を定めている例</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Research Data Guidelines (Elsevier)</a:t>
            </a:r>
          </a:p>
          <a:p>
            <a:pPr lvl="1"/>
            <a:r>
              <a:rPr lang="en-US" altLang="ja-JP" sz="1000">
                <a:latin typeface="BIZ UDPGothic" panose="020B0400000000000000" pitchFamily="34" charset="-128"/>
                <a:ea typeface="BIZ UDPGothic" panose="020B0400000000000000" pitchFamily="34" charset="-128"/>
                <a:hlinkClick r:id="rId6"/>
              </a:rPr>
              <a:t>https://www.elsevier.com/researcher/author/tools-and-resources/research-data/data-guidelines</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データ公開方針を</a:t>
            </a:r>
            <a:r>
              <a:rPr lang="en-US" altLang="ja-JP" sz="1333">
                <a:latin typeface="BIZ UDPGothic" panose="020B0400000000000000" pitchFamily="34" charset="-128"/>
                <a:ea typeface="BIZ UDPGothic" panose="020B0400000000000000" pitchFamily="34" charset="-128"/>
              </a:rPr>
              <a:t>5</a:t>
            </a:r>
            <a:r>
              <a:rPr lang="ja-JP" altLang="en-US" sz="1333">
                <a:latin typeface="BIZ UDPGothic" panose="020B0400000000000000" pitchFamily="34" charset="-128"/>
                <a:ea typeface="BIZ UDPGothic" panose="020B0400000000000000" pitchFamily="34" charset="-128"/>
              </a:rPr>
              <a:t>段階で表示</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Neuron(Cell Press)</a:t>
            </a:r>
            <a:r>
              <a:rPr lang="ja-JP" altLang="en-US" sz="1333" b="1">
                <a:latin typeface="BIZ UDPGothic" panose="020B0400000000000000" pitchFamily="34" charset="-128"/>
                <a:ea typeface="BIZ UDPGothic" panose="020B0400000000000000" pitchFamily="34" charset="-128"/>
              </a:rPr>
              <a:t>のポリシー　</a:t>
            </a:r>
            <a:endParaRPr lang="en-US" altLang="ja-JP" sz="1333" b="1">
              <a:latin typeface="BIZ UDPGothic" panose="020B0400000000000000" pitchFamily="34" charset="-128"/>
              <a:ea typeface="BIZ UDPGothic" panose="020B0400000000000000" pitchFamily="34" charset="-128"/>
            </a:endParaRPr>
          </a:p>
          <a:p>
            <a:pPr lvl="1"/>
            <a:r>
              <a:rPr lang="en-US" altLang="ja-JP" sz="1000">
                <a:latin typeface="BIZ UDPGothic" panose="020B0400000000000000" pitchFamily="34" charset="-128"/>
                <a:ea typeface="BIZ UDPGothic" panose="020B0400000000000000" pitchFamily="34" charset="-128"/>
                <a:hlinkClick r:id="rId7"/>
              </a:rPr>
              <a:t>https://www.cell.com/neuron/authors</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特定のデータ種別につき“</a:t>
            </a:r>
            <a:r>
              <a:rPr lang="en-US" altLang="ja-JP" sz="1333">
                <a:latin typeface="BIZ UDPGothic" panose="020B0400000000000000" pitchFamily="34" charset="-128"/>
                <a:ea typeface="BIZ UDPGothic" panose="020B0400000000000000" pitchFamily="34" charset="-128"/>
              </a:rPr>
              <a:t>Mandatory Data Deposition”</a:t>
            </a:r>
            <a:r>
              <a:rPr lang="ja-JP" altLang="en-US" sz="1333">
                <a:latin typeface="BIZ UDPGothic" panose="020B0400000000000000" pitchFamily="34" charset="-128"/>
                <a:ea typeface="BIZ UDPGothic" panose="020B0400000000000000" pitchFamily="34" charset="-128"/>
              </a:rPr>
              <a:t>の記述あり</a:t>
            </a:r>
          </a:p>
          <a:p>
            <a:pPr marL="228594" indent="-228594">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データのアクセス先の明記を定めた例</a:t>
            </a:r>
          </a:p>
          <a:p>
            <a:pPr marL="571486" lvl="1" indent="-228594">
              <a:buFont typeface="Arial" panose="020B0604020202020204" pitchFamily="34" charset="0"/>
              <a:buChar char="•"/>
            </a:pPr>
            <a:r>
              <a:rPr lang="en-US" altLang="ja-JP" sz="1333" b="1" err="1">
                <a:latin typeface="BIZ UDPGothic" panose="020B0400000000000000" pitchFamily="34" charset="-128"/>
                <a:ea typeface="BIZ UDPGothic" panose="020B0400000000000000" pitchFamily="34" charset="-128"/>
              </a:rPr>
              <a:t>SpringerNature</a:t>
            </a:r>
            <a:endParaRPr lang="en-US" altLang="ja-JP" sz="1333" b="1">
              <a:latin typeface="BIZ UDPGothic" panose="020B0400000000000000" pitchFamily="34" charset="-128"/>
              <a:ea typeface="BIZ UDPGothic" panose="020B0400000000000000" pitchFamily="34" charset="-128"/>
            </a:endParaRPr>
          </a:p>
          <a:p>
            <a:pPr lvl="1"/>
            <a:r>
              <a:rPr lang="en-US" altLang="ja-JP" sz="1000">
                <a:latin typeface="BIZ UDPGothic" panose="020B0400000000000000" pitchFamily="34" charset="-128"/>
                <a:ea typeface="BIZ UDPGothic" panose="020B0400000000000000" pitchFamily="34" charset="-128"/>
                <a:hlinkClick r:id="rId8"/>
              </a:rPr>
              <a:t>https://doi.org/10.1038/ndigest.2016.161239</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 </a:t>
            </a:r>
            <a:r>
              <a:rPr lang="en-US" altLang="ja-JP" sz="1333">
                <a:latin typeface="BIZ UDPGothic" panose="020B0400000000000000" pitchFamily="34" charset="-128"/>
                <a:ea typeface="BIZ UDPGothic" panose="020B0400000000000000" pitchFamily="34" charset="-128"/>
              </a:rPr>
              <a:t>“Data Availability Statement”</a:t>
            </a:r>
            <a:r>
              <a:rPr lang="ja-JP" altLang="en-US" sz="1333">
                <a:latin typeface="BIZ UDPGothic" panose="020B0400000000000000" pitchFamily="34" charset="-128"/>
                <a:ea typeface="BIZ UDPGothic" panose="020B0400000000000000" pitchFamily="34" charset="-128"/>
              </a:rPr>
              <a:t>にデータのアクセス先を含む利用方法の明記を義務化</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AGU</a:t>
            </a:r>
          </a:p>
          <a:p>
            <a:pPr lvl="1"/>
            <a:r>
              <a:rPr lang="en-US" altLang="ja-JP" sz="1000">
                <a:latin typeface="BIZ UDPGothic" panose="020B0400000000000000" pitchFamily="34" charset="-128"/>
                <a:ea typeface="BIZ UDPGothic" panose="020B0400000000000000" pitchFamily="34" charset="-128"/>
                <a:hlinkClick r:id="rId9"/>
              </a:rPr>
              <a:t>https://www.agu.org/Publish-with-AGU/Publish/Author-Resources/Data-and-Software-for-Authors</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Acknowledgments”</a:t>
            </a:r>
            <a:r>
              <a:rPr lang="ja-JP" altLang="en-US" sz="1333">
                <a:latin typeface="BIZ UDPGothic" panose="020B0400000000000000" pitchFamily="34" charset="-128"/>
                <a:ea typeface="BIZ UDPGothic" panose="020B0400000000000000" pitchFamily="34" charset="-128"/>
              </a:rPr>
              <a:t>にデータへのアクセス方法を明記するよう要求</a:t>
            </a:r>
          </a:p>
        </p:txBody>
      </p:sp>
      <p:sp>
        <p:nvSpPr>
          <p:cNvPr id="13" name="タイトル 1">
            <a:extLst>
              <a:ext uri="{FF2B5EF4-FFF2-40B4-BE49-F238E27FC236}">
                <a16:creationId xmlns:a16="http://schemas.microsoft.com/office/drawing/2014/main" id="{6CAE8A42-08D1-8031-F4CA-968A265B0DB1}"/>
              </a:ext>
            </a:extLst>
          </p:cNvPr>
          <p:cNvSpPr>
            <a:spLocks noGrp="1"/>
          </p:cNvSpPr>
          <p:nvPr>
            <p:ph type="title"/>
          </p:nvPr>
        </p:nvSpPr>
        <p:spPr>
          <a:xfrm>
            <a:off x="0" y="0"/>
            <a:ext cx="12192000" cy="1124744"/>
          </a:xfrm>
        </p:spPr>
        <p:txBody>
          <a:bodyPr>
            <a:normAutofit/>
          </a:bodyPr>
          <a:lstStyle/>
          <a:p>
            <a:r>
              <a:rPr lang="ja-JP" altLang="en-US"/>
              <a:t>研究データ管理に関わる３つのポリシー</a:t>
            </a:r>
            <a:endParaRPr kumimoji="1" lang="ja-JP" altLang="en-US"/>
          </a:p>
        </p:txBody>
      </p:sp>
      <p:sp>
        <p:nvSpPr>
          <p:cNvPr id="2" name="テキスト ボックス 1">
            <a:extLst>
              <a:ext uri="{FF2B5EF4-FFF2-40B4-BE49-F238E27FC236}">
                <a16:creationId xmlns:a16="http://schemas.microsoft.com/office/drawing/2014/main" id="{0D891457-28E6-9A78-746D-2140031629F0}"/>
              </a:ext>
            </a:extLst>
          </p:cNvPr>
          <p:cNvSpPr txBox="1"/>
          <p:nvPr/>
        </p:nvSpPr>
        <p:spPr>
          <a:xfrm>
            <a:off x="723365" y="1147323"/>
            <a:ext cx="2978369" cy="379656"/>
          </a:xfrm>
          <a:prstGeom prst="rect">
            <a:avLst/>
          </a:prstGeom>
          <a:noFill/>
        </p:spPr>
        <p:txBody>
          <a:bodyPr wrap="square" rtlCol="0">
            <a:spAutoFit/>
          </a:bodyPr>
          <a:lstStyle/>
          <a:p>
            <a:pPr defTabSz="609555">
              <a:buClr>
                <a:srgbClr val="72A376"/>
              </a:buClr>
              <a:defRPr/>
            </a:pPr>
            <a:r>
              <a:rPr kumimoji="0" lang="ja-JP" altLang="en-US" sz="1867" dirty="0">
                <a:solidFill>
                  <a:prstClr val="black"/>
                </a:solidFill>
                <a:latin typeface="BIZ UDPGothic" panose="020B0400000000000000" pitchFamily="34" charset="-128"/>
                <a:ea typeface="BIZ UDPGothic" panose="020B0400000000000000" pitchFamily="34" charset="-128"/>
              </a:rPr>
              <a:t>１．研究機関のポリシー</a:t>
            </a:r>
            <a:endParaRPr kumimoji="0" lang="en-US" altLang="ja-JP" sz="1867" dirty="0">
              <a:solidFill>
                <a:prstClr val="black"/>
              </a:solidFill>
              <a:latin typeface="BIZ UDPGothic" panose="020B0400000000000000" pitchFamily="34" charset="-128"/>
              <a:ea typeface="BIZ UDPGothic" panose="020B0400000000000000" pitchFamily="34" charset="-128"/>
            </a:endParaRPr>
          </a:p>
        </p:txBody>
      </p:sp>
      <p:sp>
        <p:nvSpPr>
          <p:cNvPr id="6" name="テキスト ボックス 5">
            <a:extLst>
              <a:ext uri="{FF2B5EF4-FFF2-40B4-BE49-F238E27FC236}">
                <a16:creationId xmlns:a16="http://schemas.microsoft.com/office/drawing/2014/main" id="{8126D649-7522-067C-234B-7515D1E9AD0C}"/>
              </a:ext>
            </a:extLst>
          </p:cNvPr>
          <p:cNvSpPr txBox="1"/>
          <p:nvPr/>
        </p:nvSpPr>
        <p:spPr>
          <a:xfrm>
            <a:off x="4333731" y="1147460"/>
            <a:ext cx="3463933" cy="379656"/>
          </a:xfrm>
          <a:prstGeom prst="rect">
            <a:avLst/>
          </a:prstGeom>
          <a:noFill/>
        </p:spPr>
        <p:txBody>
          <a:bodyPr wrap="square" rtlCol="0">
            <a:spAutoFit/>
          </a:bodyPr>
          <a:lstStyle/>
          <a:p>
            <a:pPr marL="633365" indent="-633365" defTabSz="609555">
              <a:buClr>
                <a:srgbClr val="72A376"/>
              </a:buClr>
              <a:defRPr/>
            </a:pPr>
            <a:r>
              <a:rPr kumimoji="0" lang="ja-JP" altLang="en-US" sz="1867">
                <a:solidFill>
                  <a:prstClr val="black"/>
                </a:solidFill>
                <a:latin typeface="BIZ UDPGothic" panose="020B0400000000000000" pitchFamily="34" charset="-128"/>
                <a:ea typeface="BIZ UDPGothic" panose="020B0400000000000000" pitchFamily="34" charset="-128"/>
              </a:rPr>
              <a:t>２．研究助成機関のポリシー</a:t>
            </a:r>
            <a:endParaRPr kumimoji="0" lang="en-US" altLang="ja-JP" sz="1867">
              <a:solidFill>
                <a:prstClr val="black"/>
              </a:solidFill>
              <a:latin typeface="BIZ UDPGothic" panose="020B0400000000000000" pitchFamily="34" charset="-128"/>
              <a:ea typeface="BIZ UDPGothic" panose="020B0400000000000000" pitchFamily="34" charset="-128"/>
            </a:endParaRPr>
          </a:p>
        </p:txBody>
      </p:sp>
      <p:sp>
        <p:nvSpPr>
          <p:cNvPr id="11" name="テキスト ボックス 10">
            <a:extLst>
              <a:ext uri="{FF2B5EF4-FFF2-40B4-BE49-F238E27FC236}">
                <a16:creationId xmlns:a16="http://schemas.microsoft.com/office/drawing/2014/main" id="{AE63BACC-BBB8-5A97-807F-37503818697E}"/>
              </a:ext>
            </a:extLst>
          </p:cNvPr>
          <p:cNvSpPr txBox="1"/>
          <p:nvPr/>
        </p:nvSpPr>
        <p:spPr>
          <a:xfrm>
            <a:off x="8312574" y="1147460"/>
            <a:ext cx="3334683" cy="379656"/>
          </a:xfrm>
          <a:prstGeom prst="rect">
            <a:avLst/>
          </a:prstGeom>
          <a:noFill/>
        </p:spPr>
        <p:txBody>
          <a:bodyPr wrap="square" rtlCol="0">
            <a:spAutoFit/>
          </a:bodyPr>
          <a:lstStyle/>
          <a:p>
            <a:pPr defTabSz="609555">
              <a:buClr>
                <a:srgbClr val="72A376"/>
              </a:buClr>
              <a:defRPr/>
            </a:pPr>
            <a:r>
              <a:rPr kumimoji="0" lang="ja-JP" altLang="en-US" sz="1867">
                <a:solidFill>
                  <a:prstClr val="black"/>
                </a:solidFill>
                <a:latin typeface="BIZ UDPGothic" panose="020B0400000000000000" pitchFamily="34" charset="-128"/>
                <a:ea typeface="BIZ UDPGothic" panose="020B0400000000000000" pitchFamily="34" charset="-128"/>
              </a:rPr>
              <a:t>３．学会・出版者のポリシー</a:t>
            </a:r>
            <a:endParaRPr kumimoji="0" lang="en-US" altLang="ja-JP" sz="1867">
              <a:solidFill>
                <a:prstClr val="black"/>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1101798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3"/>
          <a:srcRect r="67115"/>
          <a:stretch/>
        </p:blipFill>
        <p:spPr>
          <a:xfrm>
            <a:off x="640541" y="1535113"/>
            <a:ext cx="1155153" cy="818835"/>
          </a:xfrm>
          <a:prstGeom prst="rect">
            <a:avLst/>
          </a:prstGeom>
        </p:spPr>
      </p:pic>
      <p:sp>
        <p:nvSpPr>
          <p:cNvPr id="4" name="テキスト ボックス 3">
            <a:extLst>
              <a:ext uri="{FF2B5EF4-FFF2-40B4-BE49-F238E27FC236}">
                <a16:creationId xmlns:a16="http://schemas.microsoft.com/office/drawing/2014/main" id="{0800A660-60CF-DC79-52B0-FFA8F07F0BF1}"/>
              </a:ext>
            </a:extLst>
          </p:cNvPr>
          <p:cNvSpPr txBox="1"/>
          <p:nvPr/>
        </p:nvSpPr>
        <p:spPr>
          <a:xfrm>
            <a:off x="1795693" y="1645606"/>
            <a:ext cx="2453423" cy="707694"/>
          </a:xfrm>
          <a:prstGeom prst="rect">
            <a:avLst/>
          </a:prstGeom>
          <a:solidFill>
            <a:schemeClr val="accent3">
              <a:lumMod val="20000"/>
              <a:lumOff val="80000"/>
            </a:schemeClr>
          </a:solidFill>
        </p:spPr>
        <p:txBody>
          <a:bodyPr wrap="square">
            <a:spAutoFit/>
          </a:bodyPr>
          <a:lstStyle/>
          <a:p>
            <a:r>
              <a:rPr lang="ja-JP" altLang="en-US" sz="1333">
                <a:latin typeface="BIZ UDPGothic" panose="020B0400000000000000" pitchFamily="34" charset="-128"/>
                <a:ea typeface="BIZ UDPGothic" panose="020B0400000000000000" pitchFamily="34" charset="-128"/>
              </a:rPr>
              <a:t>注）他機関の研究者との</a:t>
            </a:r>
            <a:endParaRPr lang="en-US" altLang="ja-JP" sz="1333">
              <a:latin typeface="BIZ UDPGothic" panose="020B0400000000000000" pitchFamily="34" charset="-128"/>
              <a:ea typeface="BIZ UDPGothic" panose="020B0400000000000000" pitchFamily="34" charset="-128"/>
            </a:endParaRPr>
          </a:p>
          <a:p>
            <a:r>
              <a:rPr lang="ja-JP" altLang="en-US" sz="1333">
                <a:latin typeface="BIZ UDPGothic" panose="020B0400000000000000" pitchFamily="34" charset="-128"/>
                <a:ea typeface="BIZ UDPGothic" panose="020B0400000000000000" pitchFamily="34" charset="-128"/>
              </a:rPr>
              <a:t>共同研究の場合は、各所属機関のポリシーも。</a:t>
            </a:r>
          </a:p>
        </p:txBody>
      </p:sp>
      <p:sp>
        <p:nvSpPr>
          <p:cNvPr id="7" name="正方形/長方形 6">
            <a:extLst>
              <a:ext uri="{FF2B5EF4-FFF2-40B4-BE49-F238E27FC236}">
                <a16:creationId xmlns:a16="http://schemas.microsoft.com/office/drawing/2014/main" id="{8CD155C1-82FD-9E84-4BE5-F22BAFDBB18F}"/>
              </a:ext>
            </a:extLst>
          </p:cNvPr>
          <p:cNvSpPr/>
          <p:nvPr/>
        </p:nvSpPr>
        <p:spPr>
          <a:xfrm>
            <a:off x="10202" y="5025707"/>
            <a:ext cx="1968708" cy="13790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graphicFrame>
        <p:nvGraphicFramePr>
          <p:cNvPr id="8" name="表 5">
            <a:extLst>
              <a:ext uri="{FF2B5EF4-FFF2-40B4-BE49-F238E27FC236}">
                <a16:creationId xmlns:a16="http://schemas.microsoft.com/office/drawing/2014/main" id="{D5B8C7FD-D6C2-0AE0-2B5D-BE3E89197793}"/>
              </a:ext>
            </a:extLst>
          </p:cNvPr>
          <p:cNvGraphicFramePr>
            <a:graphicFrameLocks noGrp="1"/>
          </p:cNvGraphicFramePr>
          <p:nvPr/>
        </p:nvGraphicFramePr>
        <p:xfrm>
          <a:off x="143339" y="2623336"/>
          <a:ext cx="4138423" cy="3781465"/>
        </p:xfrm>
        <a:graphic>
          <a:graphicData uri="http://schemas.openxmlformats.org/drawingml/2006/table">
            <a:tbl>
              <a:tblPr firstRow="1" bandRow="1">
                <a:tableStyleId>{9D7B26C5-4107-4FEC-AEDC-1716B250A1EF}</a:tableStyleId>
              </a:tblPr>
              <a:tblGrid>
                <a:gridCol w="4138423">
                  <a:extLst>
                    <a:ext uri="{9D8B030D-6E8A-4147-A177-3AD203B41FA5}">
                      <a16:colId xmlns:a16="http://schemas.microsoft.com/office/drawing/2014/main" val="3590555688"/>
                    </a:ext>
                  </a:extLst>
                </a:gridCol>
              </a:tblGrid>
              <a:tr h="414741">
                <a:tc>
                  <a:txBody>
                    <a:bodyPr/>
                    <a:lstStyle/>
                    <a:p>
                      <a:r>
                        <a:rPr kumimoji="1" lang="ja-JP" altLang="en-US" sz="1500" b="1" i="0">
                          <a:latin typeface="BIZ UDPGothic" panose="020B0400000000000000" pitchFamily="34" charset="-128"/>
                          <a:ea typeface="BIZ UDPGothic" panose="020B0400000000000000" pitchFamily="34" charset="-128"/>
                        </a:rPr>
                        <a:t>大阪大学のポリシー・規程類（例）</a:t>
                      </a:r>
                    </a:p>
                  </a:txBody>
                  <a:tcPr marL="121920" marR="121920" marT="60960" marB="60960"/>
                </a:tc>
                <a:extLst>
                  <a:ext uri="{0D108BD9-81ED-4DB2-BD59-A6C34878D82A}">
                    <a16:rowId xmlns:a16="http://schemas.microsoft.com/office/drawing/2014/main" val="2489819564"/>
                  </a:ext>
                </a:extLst>
              </a:tr>
              <a:tr h="3366724">
                <a:tc>
                  <a:txBody>
                    <a:bodyPr/>
                    <a:lstStyle/>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大阪大学研究データポリシー</a:t>
                      </a:r>
                      <a:endParaRPr kumimoji="1" lang="en-US" altLang="ja-JP" sz="1500" b="0" i="0">
                        <a:latin typeface="BIZ UDPGothic" panose="020B0400000000000000" pitchFamily="34" charset="-128"/>
                        <a:ea typeface="BIZ UDPGothic" panose="020B0400000000000000" pitchFamily="34" charset="-128"/>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大阪大学における研究データの保存等に関するガイドライン</a:t>
                      </a:r>
                      <a:endParaRPr kumimoji="1" lang="en-US" altLang="ja-JP" sz="1500" b="0" i="0">
                        <a:latin typeface="BIZ UDPGothic" panose="020B0400000000000000" pitchFamily="34" charset="-128"/>
                        <a:ea typeface="BIZ UDPGothic" panose="020B0400000000000000" pitchFamily="34" charset="-128"/>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各研究科等の研究データの保存等に関するガイドライン</a:t>
                      </a:r>
                      <a:endParaRPr kumimoji="1"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en-US" sz="1500" b="0" i="0" u="none" strike="noStrike" kern="1200" baseline="0">
                          <a:solidFill>
                            <a:schemeClr val="tx1"/>
                          </a:solidFill>
                          <a:latin typeface="BIZ UDPGothic" panose="020B0400000000000000" pitchFamily="34" charset="-128"/>
                          <a:ea typeface="BIZ UDPGothic" panose="020B0400000000000000" pitchFamily="34" charset="-128"/>
                          <a:cs typeface="+mn-cs"/>
                        </a:rPr>
                        <a:t>大阪大学情報セキュリティポリシー</a:t>
                      </a:r>
                      <a:endParaRPr kumimoji="1" lang="en-US" altLang="ja-JP" sz="1500" b="0" i="0" u="none" strike="noStrike" kern="1200" baseline="0">
                        <a:solidFill>
                          <a:schemeClr val="tx1"/>
                        </a:solidFill>
                        <a:latin typeface="BIZ UDPGothic" panose="020B0400000000000000" pitchFamily="34" charset="-128"/>
                        <a:ea typeface="BIZ UDPGothic" panose="020B0400000000000000" pitchFamily="34" charset="-128"/>
                        <a:cs typeface="+mn-cs"/>
                      </a:endParaRPr>
                    </a:p>
                    <a:p>
                      <a:pPr marL="171450" indent="-171450">
                        <a:buFont typeface="Wingdings" panose="05000000000000000000" pitchFamily="2" charset="2"/>
                        <a:buChar char="ü"/>
                      </a:pPr>
                      <a:r>
                        <a:rPr lang="ja-JP" altLang="en-US" sz="1500" b="0" i="0">
                          <a:latin typeface="BIZ UDPGothic" panose="020B0400000000000000" pitchFamily="34" charset="-128"/>
                          <a:ea typeface="BIZ UDPGothic" panose="020B0400000000000000" pitchFamily="34" charset="-128"/>
                        </a:rPr>
                        <a:t>大阪大学情報セキュリティ対策規程</a:t>
                      </a:r>
                      <a:endParaRPr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ja-JP" sz="1500" b="0" i="0" kern="1200">
                          <a:solidFill>
                            <a:schemeClr val="tx1"/>
                          </a:solidFill>
                          <a:effectLst/>
                          <a:latin typeface="BIZ UDPGothic" panose="020B0400000000000000" pitchFamily="34" charset="-128"/>
                          <a:ea typeface="BIZ UDPGothic" panose="020B0400000000000000" pitchFamily="34" charset="-128"/>
                          <a:cs typeface="+mn-cs"/>
                        </a:rPr>
                        <a:t>大阪大学における公正な研究活動の推進に関する規程</a:t>
                      </a:r>
                      <a:endParaRPr kumimoji="1" lang="en-US" altLang="ja-JP" sz="1500" b="0" i="0" kern="1200">
                        <a:solidFill>
                          <a:schemeClr val="tx1"/>
                        </a:solidFill>
                        <a:effectLst/>
                        <a:latin typeface="BIZ UDPGothic" panose="020B0400000000000000" pitchFamily="34" charset="-128"/>
                        <a:ea typeface="BIZ UDPGothic" panose="020B0400000000000000" pitchFamily="34" charset="-128"/>
                        <a:cs typeface="+mn-cs"/>
                      </a:endParaRPr>
                    </a:p>
                    <a:p>
                      <a:pPr marL="171450" indent="-171450">
                        <a:buFont typeface="Wingdings" panose="05000000000000000000" pitchFamily="2" charset="2"/>
                        <a:buChar char="ü"/>
                      </a:pPr>
                      <a:r>
                        <a:rPr lang="ja-JP" altLang="en-US" sz="1500" b="0" i="0">
                          <a:latin typeface="BIZ UDPGothic" panose="020B0400000000000000" pitchFamily="34" charset="-128"/>
                          <a:ea typeface="BIZ UDPGothic" panose="020B0400000000000000" pitchFamily="34" charset="-128"/>
                        </a:rPr>
                        <a:t>大阪大学における人を対象とする生命科学・医学系研究に関する規程</a:t>
                      </a:r>
                      <a:endParaRPr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en-US" sz="1500" b="0" i="0">
                          <a:latin typeface="BIZ UDPGothic" panose="020B0400000000000000" pitchFamily="34" charset="-128"/>
                          <a:ea typeface="BIZ UDPGothic" panose="020B0400000000000000" pitchFamily="34" charset="-128"/>
                        </a:rPr>
                        <a:t>各研究科等の研究倫理規程</a:t>
                      </a:r>
                    </a:p>
                  </a:txBody>
                  <a:tcPr marL="121920" marR="121920" marT="60960" marB="60960">
                    <a:noFill/>
                  </a:tcPr>
                </a:tc>
                <a:extLst>
                  <a:ext uri="{0D108BD9-81ED-4DB2-BD59-A6C34878D82A}">
                    <a16:rowId xmlns:a16="http://schemas.microsoft.com/office/drawing/2014/main" val="1288251599"/>
                  </a:ext>
                </a:extLst>
              </a:tr>
            </a:tbl>
          </a:graphicData>
        </a:graphic>
      </p:graphicFrame>
      <p:pic>
        <p:nvPicPr>
          <p:cNvPr id="9" name="図 8">
            <a:extLst>
              <a:ext uri="{FF2B5EF4-FFF2-40B4-BE49-F238E27FC236}">
                <a16:creationId xmlns:a16="http://schemas.microsoft.com/office/drawing/2014/main" id="{E91FB38F-A986-B580-944C-E4E0BFAD9CE9}"/>
              </a:ext>
            </a:extLst>
          </p:cNvPr>
          <p:cNvPicPr>
            <a:picLocks noChangeAspect="1"/>
          </p:cNvPicPr>
          <p:nvPr/>
        </p:nvPicPr>
        <p:blipFill rotWithShape="1">
          <a:blip r:embed="rId3"/>
          <a:srcRect l="67115"/>
          <a:stretch/>
        </p:blipFill>
        <p:spPr>
          <a:xfrm>
            <a:off x="9023324" y="1621315"/>
            <a:ext cx="1155153" cy="818835"/>
          </a:xfrm>
          <a:prstGeom prst="rect">
            <a:avLst/>
          </a:prstGeom>
        </p:spPr>
      </p:pic>
      <p:pic>
        <p:nvPicPr>
          <p:cNvPr id="10" name="図 9">
            <a:extLst>
              <a:ext uri="{FF2B5EF4-FFF2-40B4-BE49-F238E27FC236}">
                <a16:creationId xmlns:a16="http://schemas.microsoft.com/office/drawing/2014/main" id="{5A12A4A5-5F50-A451-E21D-35490189EBE3}"/>
              </a:ext>
            </a:extLst>
          </p:cNvPr>
          <p:cNvPicPr>
            <a:picLocks noChangeAspect="1"/>
          </p:cNvPicPr>
          <p:nvPr/>
        </p:nvPicPr>
        <p:blipFill rotWithShape="1">
          <a:blip r:embed="rId3"/>
          <a:srcRect l="33892" r="36941"/>
          <a:stretch/>
        </p:blipFill>
        <p:spPr>
          <a:xfrm>
            <a:off x="5474811" y="1535113"/>
            <a:ext cx="1024548" cy="818835"/>
          </a:xfrm>
          <a:prstGeom prst="rect">
            <a:avLst/>
          </a:prstGeom>
        </p:spPr>
      </p:pic>
      <p:sp>
        <p:nvSpPr>
          <p:cNvPr id="12" name="テキスト ボックス 11">
            <a:extLst>
              <a:ext uri="{FF2B5EF4-FFF2-40B4-BE49-F238E27FC236}">
                <a16:creationId xmlns:a16="http://schemas.microsoft.com/office/drawing/2014/main" id="{E62C3164-7FB8-9840-1603-5052D79EFFAF}"/>
              </a:ext>
            </a:extLst>
          </p:cNvPr>
          <p:cNvSpPr txBox="1"/>
          <p:nvPr/>
        </p:nvSpPr>
        <p:spPr>
          <a:xfrm>
            <a:off x="4378453" y="2562010"/>
            <a:ext cx="3142620" cy="2514214"/>
          </a:xfrm>
          <a:prstGeom prst="rect">
            <a:avLst/>
          </a:prstGeom>
          <a:noFill/>
        </p:spPr>
        <p:txBody>
          <a:bodyPr wrap="square">
            <a:spAutoFit/>
          </a:bodyPr>
          <a:lstStyle/>
          <a:p>
            <a:pPr marL="304792" indent="-304792">
              <a:buFont typeface="Wingdings" panose="05000000000000000000" pitchFamily="2" charset="2"/>
              <a:buChar char="ü"/>
            </a:pPr>
            <a:r>
              <a:rPr lang="ja-JP" altLang="en-US" sz="1467" dirty="0">
                <a:latin typeface="BIZ UDPGothic" panose="020B0400000000000000" pitchFamily="34" charset="-128"/>
                <a:ea typeface="BIZ UDPGothic" panose="020B0400000000000000" pitchFamily="34" charset="-128"/>
              </a:rPr>
              <a:t>研究助成機関の</a:t>
            </a:r>
            <a:r>
              <a:rPr lang="en-US" altLang="ja-JP" sz="1467" dirty="0">
                <a:latin typeface="BIZ UDPGothic" panose="020B0400000000000000" pitchFamily="34" charset="-128"/>
                <a:ea typeface="BIZ UDPGothic" panose="020B0400000000000000" pitchFamily="34" charset="-128"/>
              </a:rPr>
              <a:t>Web</a:t>
            </a:r>
            <a:r>
              <a:rPr lang="ja-JP" altLang="en-US" sz="1467" dirty="0">
                <a:latin typeface="BIZ UDPGothic" panose="020B0400000000000000" pitchFamily="34" charset="-128"/>
                <a:ea typeface="BIZ UDPGothic" panose="020B0400000000000000" pitchFamily="34" charset="-128"/>
              </a:rPr>
              <a:t>サイトや助成の公募書類の参照</a:t>
            </a:r>
            <a:endParaRPr lang="en-US" altLang="ja-JP" sz="1467" dirty="0">
              <a:latin typeface="BIZ UDPGothic" panose="020B0400000000000000" pitchFamily="34" charset="-128"/>
              <a:ea typeface="BIZ UDPGothic" panose="020B0400000000000000" pitchFamily="34" charset="-128"/>
            </a:endParaRPr>
          </a:p>
          <a:p>
            <a:endParaRPr lang="ja-JP" altLang="en-US" sz="1467" dirty="0">
              <a:latin typeface="BIZ UDPGothic" panose="020B0400000000000000" pitchFamily="34" charset="-128"/>
              <a:ea typeface="BIZ UDPGothic" panose="020B0400000000000000" pitchFamily="34" charset="-128"/>
            </a:endParaRPr>
          </a:p>
          <a:p>
            <a:pPr marL="304792" indent="-304792">
              <a:buFont typeface="Wingdings" panose="05000000000000000000" pitchFamily="2" charset="2"/>
              <a:buChar char="ü"/>
            </a:pPr>
            <a:r>
              <a:rPr lang="ja-JP" altLang="en-US" sz="1467" dirty="0">
                <a:latin typeface="BIZ UDPGothic" panose="020B0400000000000000" pitchFamily="34" charset="-128"/>
                <a:ea typeface="BIZ UDPGothic" panose="020B0400000000000000" pitchFamily="34" charset="-128"/>
              </a:rPr>
              <a:t>所属機関の関連部門</a:t>
            </a:r>
            <a:endParaRPr lang="en-US" altLang="ja-JP" sz="1467" dirty="0">
              <a:latin typeface="BIZ UDPGothic" panose="020B0400000000000000" pitchFamily="34" charset="-128"/>
              <a:ea typeface="BIZ UDPGothic" panose="020B0400000000000000" pitchFamily="34" charset="-128"/>
            </a:endParaRPr>
          </a:p>
          <a:p>
            <a:r>
              <a:rPr lang="ja-JP" altLang="en-US" sz="1467" dirty="0">
                <a:latin typeface="BIZ UDPGothic" panose="020B0400000000000000" pitchFamily="34" charset="-128"/>
                <a:ea typeface="BIZ UDPGothic" panose="020B0400000000000000" pitchFamily="34" charset="-128"/>
              </a:rPr>
              <a:t>　（研究支援部門）への照会</a:t>
            </a:r>
            <a:endParaRPr lang="en-US" altLang="ja-JP" sz="1467" dirty="0">
              <a:latin typeface="BIZ UDPGothic" panose="020B0400000000000000" pitchFamily="34" charset="-128"/>
              <a:ea typeface="BIZ UDPGothic" panose="020B0400000000000000" pitchFamily="34" charset="-128"/>
            </a:endParaRPr>
          </a:p>
          <a:p>
            <a:endParaRPr lang="ja-JP" altLang="en-US" sz="1467" dirty="0">
              <a:latin typeface="BIZ UDPGothic" panose="020B0400000000000000" pitchFamily="34" charset="-128"/>
              <a:ea typeface="BIZ UDPGothic" panose="020B0400000000000000" pitchFamily="34" charset="-128"/>
            </a:endParaRPr>
          </a:p>
          <a:p>
            <a:pPr marL="304792" indent="-304792">
              <a:buFont typeface="Wingdings" panose="05000000000000000000" pitchFamily="2" charset="2"/>
              <a:buChar char="ü"/>
            </a:pPr>
            <a:r>
              <a:rPr lang="ja-JP" altLang="en-US" sz="1467" dirty="0">
                <a:latin typeface="BIZ UDPGothic" panose="020B0400000000000000" pitchFamily="34" charset="-128"/>
                <a:ea typeface="BIZ UDPGothic" panose="020B0400000000000000" pitchFamily="34" charset="-128"/>
              </a:rPr>
              <a:t>各研究助成機関のポリシーを概観できる</a:t>
            </a:r>
            <a:r>
              <a:rPr lang="en-US" altLang="ja-JP" sz="1467" dirty="0">
                <a:latin typeface="BIZ UDPGothic" panose="020B0400000000000000" pitchFamily="34" charset="-128"/>
                <a:ea typeface="BIZ UDPGothic" panose="020B0400000000000000" pitchFamily="34" charset="-128"/>
              </a:rPr>
              <a:t>Web</a:t>
            </a:r>
            <a:r>
              <a:rPr lang="ja-JP" altLang="en-US" sz="1467" dirty="0">
                <a:latin typeface="BIZ UDPGothic" panose="020B0400000000000000" pitchFamily="34" charset="-128"/>
                <a:ea typeface="BIZ UDPGothic" panose="020B0400000000000000" pitchFamily="34" charset="-128"/>
              </a:rPr>
              <a:t>サイトも手掛かりとして活用できる</a:t>
            </a:r>
            <a:endParaRPr lang="en-US" altLang="ja-JP" sz="1467" dirty="0">
              <a:latin typeface="BIZ UDPGothic" panose="020B0400000000000000" pitchFamily="34" charset="-128"/>
              <a:ea typeface="BIZ UDPGothic" panose="020B0400000000000000"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67" b="1"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rPr>
              <a:t>Open policy finder  </a:t>
            </a:r>
            <a:r>
              <a:rPr kumimoji="1" lang="ja-JP" altLang="en-US" sz="1467" b="1"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rPr>
              <a:t>　　　</a:t>
            </a:r>
            <a:endParaRPr kumimoji="1" lang="en-US" altLang="ja-JP" sz="1467" b="1"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67"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hlinkClick r:id="rId4"/>
              </a:rPr>
              <a:t>https://openpolicyfinder.jisc.ac.uk/</a:t>
            </a:r>
            <a:endParaRPr kumimoji="1" lang="en-US" altLang="ja-JP" sz="1067"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sp>
        <p:nvSpPr>
          <p:cNvPr id="16" name="テキスト ボックス 15">
            <a:extLst>
              <a:ext uri="{FF2B5EF4-FFF2-40B4-BE49-F238E27FC236}">
                <a16:creationId xmlns:a16="http://schemas.microsoft.com/office/drawing/2014/main" id="{E7EF460E-7834-FD50-2233-6B0C1C3A6E75}"/>
              </a:ext>
            </a:extLst>
          </p:cNvPr>
          <p:cNvSpPr txBox="1"/>
          <p:nvPr/>
        </p:nvSpPr>
        <p:spPr>
          <a:xfrm>
            <a:off x="13823" y="6404800"/>
            <a:ext cx="12131397" cy="420756"/>
          </a:xfrm>
          <a:prstGeom prst="rect">
            <a:avLst/>
          </a:prstGeom>
          <a:solidFill>
            <a:schemeClr val="bg1">
              <a:lumMod val="95000"/>
            </a:schemeClr>
          </a:solidFill>
        </p:spPr>
        <p:txBody>
          <a:bodyPr wrap="square">
            <a:spAutoFit/>
          </a:bodyPr>
          <a:lstStyle/>
          <a:p>
            <a:r>
              <a:rPr lang="ja-JP" altLang="en-US" sz="1067">
                <a:latin typeface="BIZ UDPGothic" panose="020B0400000000000000" pitchFamily="34" charset="-128"/>
                <a:ea typeface="BIZ UDPGothic" panose="020B0400000000000000" pitchFamily="34" charset="-128"/>
              </a:rPr>
              <a:t>吉田 </a:t>
            </a:r>
            <a:r>
              <a:rPr lang="es-ES" altLang="ja-JP" sz="1067">
                <a:latin typeface="BIZ UDPGothic" panose="020B0400000000000000" pitchFamily="34" charset="-128"/>
                <a:ea typeface="BIZ UDPGothic" panose="020B0400000000000000" pitchFamily="34" charset="-128"/>
              </a:rPr>
              <a:t>et al. </a:t>
            </a:r>
            <a:r>
              <a:rPr lang="ja-JP" altLang="es-ES" sz="1067">
                <a:latin typeface="BIZ UDPGothic" panose="020B0400000000000000" pitchFamily="34" charset="-128"/>
                <a:ea typeface="BIZ UDPGothic" panose="020B0400000000000000" pitchFamily="34" charset="-128"/>
              </a:rPr>
              <a:t>（</a:t>
            </a:r>
            <a:r>
              <a:rPr lang="es-ES" altLang="ja-JP" sz="1067">
                <a:latin typeface="BIZ UDPGothic" panose="020B0400000000000000" pitchFamily="34" charset="-128"/>
                <a:ea typeface="BIZ UDPGothic" panose="020B0400000000000000" pitchFamily="34" charset="-128"/>
              </a:rPr>
              <a:t>2021, 02, 10</a:t>
            </a:r>
            <a:r>
              <a:rPr lang="ja-JP" altLang="es-ES" sz="1067">
                <a:latin typeface="BIZ UDPGothic" panose="020B0400000000000000" pitchFamily="34" charset="-128"/>
                <a:ea typeface="BIZ UDPGothic" panose="020B0400000000000000" pitchFamily="34" charset="-128"/>
              </a:rPr>
              <a:t>）「</a:t>
            </a:r>
            <a:r>
              <a:rPr lang="ja-JP" altLang="en-US" sz="1067">
                <a:latin typeface="BIZ UDPGothic" panose="020B0400000000000000" pitchFamily="34" charset="-128"/>
                <a:ea typeface="BIZ UDPGothic" panose="020B0400000000000000" pitchFamily="34" charset="-128"/>
              </a:rPr>
              <a:t>研究データ管理サービスの設計と実践</a:t>
            </a:r>
            <a:r>
              <a:rPr lang="en-US" altLang="ja-JP" sz="1067">
                <a:latin typeface="BIZ UDPGothic" panose="020B0400000000000000" pitchFamily="34" charset="-128"/>
                <a:ea typeface="BIZ UDPGothic" panose="020B0400000000000000" pitchFamily="34" charset="-128"/>
              </a:rPr>
              <a:t>_</a:t>
            </a:r>
            <a:r>
              <a:rPr lang="ja-JP" altLang="en-US" sz="1067">
                <a:latin typeface="BIZ UDPGothic" panose="020B0400000000000000" pitchFamily="34" charset="-128"/>
                <a:ea typeface="BIZ UDPGothic" panose="020B0400000000000000" pitchFamily="34" charset="-128"/>
              </a:rPr>
              <a:t>第</a:t>
            </a:r>
            <a:r>
              <a:rPr lang="en-US" altLang="ja-JP" sz="1067">
                <a:latin typeface="BIZ UDPGothic" panose="020B0400000000000000" pitchFamily="34" charset="-128"/>
                <a:ea typeface="BIZ UDPGothic" panose="020B0400000000000000" pitchFamily="34" charset="-128"/>
              </a:rPr>
              <a:t>3</a:t>
            </a:r>
            <a:r>
              <a:rPr lang="ja-JP" altLang="en-US" sz="1067">
                <a:latin typeface="BIZ UDPGothic" panose="020B0400000000000000" pitchFamily="34" charset="-128"/>
                <a:ea typeface="BIZ UDPGothic" panose="020B0400000000000000" pitchFamily="34" charset="-128"/>
              </a:rPr>
              <a:t>章</a:t>
            </a:r>
            <a:r>
              <a:rPr lang="en-US" altLang="ja-JP" sz="1067">
                <a:latin typeface="BIZ UDPGothic" panose="020B0400000000000000" pitchFamily="34" charset="-128"/>
                <a:ea typeface="BIZ UDPGothic" panose="020B0400000000000000" pitchFamily="34" charset="-128"/>
              </a:rPr>
              <a:t>_</a:t>
            </a:r>
            <a:r>
              <a:rPr lang="ja-JP" altLang="en-US" sz="1067">
                <a:latin typeface="BIZ UDPGothic" panose="020B0400000000000000" pitchFamily="34" charset="-128"/>
                <a:ea typeface="BIZ UDPGothic" panose="020B0400000000000000" pitchFamily="34" charset="-128"/>
              </a:rPr>
              <a:t>第２版」</a:t>
            </a:r>
            <a:r>
              <a:rPr lang="en-US" altLang="ja-JP" sz="1067">
                <a:latin typeface="BIZ UDPGothic" panose="020B0400000000000000" pitchFamily="34" charset="-128"/>
                <a:ea typeface="BIZ UDPGothic" panose="020B0400000000000000" pitchFamily="34" charset="-128"/>
              </a:rPr>
              <a:t>『</a:t>
            </a:r>
            <a:r>
              <a:rPr lang="ja-JP" altLang="en-US" sz="1067">
                <a:latin typeface="BIZ UDPGothic" panose="020B0400000000000000" pitchFamily="34" charset="-128"/>
                <a:ea typeface="BIZ UDPGothic" panose="020B0400000000000000" pitchFamily="34" charset="-128"/>
              </a:rPr>
              <a:t>教材「研究データ管理サービスの設計と実践」</a:t>
            </a:r>
            <a:r>
              <a:rPr lang="en-US" altLang="ja-JP" sz="1067">
                <a:latin typeface="BIZ UDPGothic" panose="020B0400000000000000" pitchFamily="34" charset="-128"/>
                <a:ea typeface="BIZ UDPGothic" panose="020B0400000000000000" pitchFamily="34" charset="-128"/>
              </a:rPr>
              <a:t>』, </a:t>
            </a:r>
            <a:r>
              <a:rPr lang="es-ES" altLang="ja-JP" sz="1067">
                <a:latin typeface="BIZ UDPGothic" panose="020B0400000000000000" pitchFamily="34" charset="-128"/>
                <a:ea typeface="BIZ UDPGothic" panose="020B0400000000000000" pitchFamily="34" charset="-128"/>
              </a:rPr>
              <a:t>p.5. </a:t>
            </a:r>
            <a:r>
              <a:rPr lang="ja-JP" altLang="en-US" sz="1067">
                <a:latin typeface="BIZ UDPGothic" panose="020B0400000000000000" pitchFamily="34" charset="-128"/>
                <a:ea typeface="BIZ UDPGothic" panose="020B0400000000000000" pitchFamily="34" charset="-128"/>
              </a:rPr>
              <a:t>オープンアクセスリポジトリ推進協会</a:t>
            </a:r>
            <a:r>
              <a:rPr lang="en-US" altLang="ja-JP" sz="1067">
                <a:latin typeface="BIZ UDPGothic" panose="020B0400000000000000" pitchFamily="34" charset="-128"/>
                <a:ea typeface="BIZ UDPGothic" panose="020B0400000000000000" pitchFamily="34" charset="-128"/>
              </a:rPr>
              <a:t>. </a:t>
            </a:r>
            <a:r>
              <a:rPr lang="es-ES" altLang="ja-JP" sz="1067">
                <a:latin typeface="BIZ UDPGothic" panose="020B0400000000000000" pitchFamily="34" charset="-128"/>
                <a:ea typeface="BIZ UDPGothic" panose="020B0400000000000000" pitchFamily="34" charset="-128"/>
                <a:hlinkClick r:id="rId5"/>
              </a:rPr>
              <a:t>https://jpcoar.repo.nii.ac.jp/records/607</a:t>
            </a:r>
            <a:r>
              <a:rPr lang="es-ES" altLang="ja-JP" sz="1067">
                <a:latin typeface="BIZ UDPGothic" panose="020B0400000000000000" pitchFamily="34" charset="-128"/>
                <a:ea typeface="BIZ UDPGothic" panose="020B0400000000000000" pitchFamily="34" charset="-128"/>
              </a:rPr>
              <a:t> </a:t>
            </a:r>
            <a:r>
              <a:rPr lang="ja-JP" altLang="en-US" sz="1067">
                <a:latin typeface="BIZ UDPGothic" panose="020B0400000000000000" pitchFamily="34" charset="-128"/>
                <a:ea typeface="BIZ UDPGothic" panose="020B0400000000000000" pitchFamily="34" charset="-128"/>
              </a:rPr>
              <a:t>を引用・加工</a:t>
            </a:r>
            <a:endParaRPr lang="es-ES" altLang="ja-JP" sz="1067">
              <a:latin typeface="BIZ UDPGothic" panose="020B0400000000000000" pitchFamily="34" charset="-128"/>
              <a:ea typeface="BIZ UDPGothic" panose="020B0400000000000000" pitchFamily="34" charset="-128"/>
            </a:endParaRPr>
          </a:p>
        </p:txBody>
      </p:sp>
      <p:sp>
        <p:nvSpPr>
          <p:cNvPr id="5" name="テキスト ボックス 4">
            <a:extLst>
              <a:ext uri="{FF2B5EF4-FFF2-40B4-BE49-F238E27FC236}">
                <a16:creationId xmlns:a16="http://schemas.microsoft.com/office/drawing/2014/main" id="{F2DF1AA3-6BE6-8E58-2D3E-BB8E486AE688}"/>
              </a:ext>
            </a:extLst>
          </p:cNvPr>
          <p:cNvSpPr txBox="1"/>
          <p:nvPr/>
        </p:nvSpPr>
        <p:spPr>
          <a:xfrm>
            <a:off x="7828435" y="2562009"/>
            <a:ext cx="4302963" cy="3929024"/>
          </a:xfrm>
          <a:prstGeom prst="rect">
            <a:avLst/>
          </a:prstGeom>
          <a:solidFill>
            <a:schemeClr val="tx2">
              <a:lumMod val="20000"/>
              <a:lumOff val="80000"/>
            </a:schemeClr>
          </a:solidFill>
        </p:spPr>
        <p:txBody>
          <a:bodyPr wrap="square">
            <a:spAutoFit/>
          </a:bodyPr>
          <a:lstStyle/>
          <a:p>
            <a:pPr marL="228594" indent="-228594">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データの公開方針を定めている例</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Research Data Guidelines (Elsevier)</a:t>
            </a:r>
          </a:p>
          <a:p>
            <a:pPr lvl="1"/>
            <a:r>
              <a:rPr lang="en-US" altLang="ja-JP" sz="1000">
                <a:latin typeface="BIZ UDPGothic" panose="020B0400000000000000" pitchFamily="34" charset="-128"/>
                <a:ea typeface="BIZ UDPGothic" panose="020B0400000000000000" pitchFamily="34" charset="-128"/>
                <a:hlinkClick r:id="rId6"/>
              </a:rPr>
              <a:t>https://www.elsevier.com/researcher/author/tools-and-resources/research-data/data-guidelines</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データ公開方針を</a:t>
            </a:r>
            <a:r>
              <a:rPr lang="en-US" altLang="ja-JP" sz="1333">
                <a:latin typeface="BIZ UDPGothic" panose="020B0400000000000000" pitchFamily="34" charset="-128"/>
                <a:ea typeface="BIZ UDPGothic" panose="020B0400000000000000" pitchFamily="34" charset="-128"/>
              </a:rPr>
              <a:t>5</a:t>
            </a:r>
            <a:r>
              <a:rPr lang="ja-JP" altLang="en-US" sz="1333">
                <a:latin typeface="BIZ UDPGothic" panose="020B0400000000000000" pitchFamily="34" charset="-128"/>
                <a:ea typeface="BIZ UDPGothic" panose="020B0400000000000000" pitchFamily="34" charset="-128"/>
              </a:rPr>
              <a:t>段階で表示</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Neuron(Cell Press)</a:t>
            </a:r>
            <a:r>
              <a:rPr lang="ja-JP" altLang="en-US" sz="1333" b="1">
                <a:latin typeface="BIZ UDPGothic" panose="020B0400000000000000" pitchFamily="34" charset="-128"/>
                <a:ea typeface="BIZ UDPGothic" panose="020B0400000000000000" pitchFamily="34" charset="-128"/>
              </a:rPr>
              <a:t>のポリシー　</a:t>
            </a:r>
            <a:endParaRPr lang="en-US" altLang="ja-JP" sz="1333" b="1">
              <a:latin typeface="BIZ UDPGothic" panose="020B0400000000000000" pitchFamily="34" charset="-128"/>
              <a:ea typeface="BIZ UDPGothic" panose="020B0400000000000000" pitchFamily="34" charset="-128"/>
            </a:endParaRPr>
          </a:p>
          <a:p>
            <a:pPr lvl="1"/>
            <a:r>
              <a:rPr lang="en-US" altLang="ja-JP" sz="1000">
                <a:latin typeface="BIZ UDPGothic" panose="020B0400000000000000" pitchFamily="34" charset="-128"/>
                <a:ea typeface="BIZ UDPGothic" panose="020B0400000000000000" pitchFamily="34" charset="-128"/>
                <a:hlinkClick r:id="rId7"/>
              </a:rPr>
              <a:t>https://www.cell.com/neuron/authors</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特定のデータ種別につき“</a:t>
            </a:r>
            <a:r>
              <a:rPr lang="en-US" altLang="ja-JP" sz="1333">
                <a:latin typeface="BIZ UDPGothic" panose="020B0400000000000000" pitchFamily="34" charset="-128"/>
                <a:ea typeface="BIZ UDPGothic" panose="020B0400000000000000" pitchFamily="34" charset="-128"/>
              </a:rPr>
              <a:t>Mandatory Data Deposition”</a:t>
            </a:r>
            <a:r>
              <a:rPr lang="ja-JP" altLang="en-US" sz="1333">
                <a:latin typeface="BIZ UDPGothic" panose="020B0400000000000000" pitchFamily="34" charset="-128"/>
                <a:ea typeface="BIZ UDPGothic" panose="020B0400000000000000" pitchFamily="34" charset="-128"/>
              </a:rPr>
              <a:t>の記述あり</a:t>
            </a:r>
          </a:p>
          <a:p>
            <a:pPr marL="228594" indent="-228594">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データのアクセス先の明記を定めた例</a:t>
            </a:r>
          </a:p>
          <a:p>
            <a:pPr marL="571486" lvl="1" indent="-228594">
              <a:buFont typeface="Arial" panose="020B0604020202020204" pitchFamily="34" charset="0"/>
              <a:buChar char="•"/>
            </a:pPr>
            <a:r>
              <a:rPr lang="en-US" altLang="ja-JP" sz="1333" b="1" err="1">
                <a:latin typeface="BIZ UDPGothic" panose="020B0400000000000000" pitchFamily="34" charset="-128"/>
                <a:ea typeface="BIZ UDPGothic" panose="020B0400000000000000" pitchFamily="34" charset="-128"/>
              </a:rPr>
              <a:t>SpringerNature</a:t>
            </a:r>
            <a:endParaRPr lang="en-US" altLang="ja-JP" sz="1333" b="1">
              <a:latin typeface="BIZ UDPGothic" panose="020B0400000000000000" pitchFamily="34" charset="-128"/>
              <a:ea typeface="BIZ UDPGothic" panose="020B0400000000000000" pitchFamily="34" charset="-128"/>
            </a:endParaRPr>
          </a:p>
          <a:p>
            <a:pPr lvl="1"/>
            <a:r>
              <a:rPr lang="en-US" altLang="ja-JP" sz="1000">
                <a:latin typeface="BIZ UDPGothic" panose="020B0400000000000000" pitchFamily="34" charset="-128"/>
                <a:ea typeface="BIZ UDPGothic" panose="020B0400000000000000" pitchFamily="34" charset="-128"/>
                <a:hlinkClick r:id="rId8"/>
              </a:rPr>
              <a:t>https://doi.org/10.1038/ndigest.2016.161239</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 </a:t>
            </a:r>
            <a:r>
              <a:rPr lang="en-US" altLang="ja-JP" sz="1333">
                <a:latin typeface="BIZ UDPGothic" panose="020B0400000000000000" pitchFamily="34" charset="-128"/>
                <a:ea typeface="BIZ UDPGothic" panose="020B0400000000000000" pitchFamily="34" charset="-128"/>
              </a:rPr>
              <a:t>“Data Availability Statement”</a:t>
            </a:r>
            <a:r>
              <a:rPr lang="ja-JP" altLang="en-US" sz="1333">
                <a:latin typeface="BIZ UDPGothic" panose="020B0400000000000000" pitchFamily="34" charset="-128"/>
                <a:ea typeface="BIZ UDPGothic" panose="020B0400000000000000" pitchFamily="34" charset="-128"/>
              </a:rPr>
              <a:t>にデータのアクセス先を含む利用方法の明記を義務化</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AGU</a:t>
            </a:r>
          </a:p>
          <a:p>
            <a:pPr lvl="1"/>
            <a:r>
              <a:rPr lang="en-US" altLang="ja-JP" sz="1000">
                <a:latin typeface="BIZ UDPGothic" panose="020B0400000000000000" pitchFamily="34" charset="-128"/>
                <a:ea typeface="BIZ UDPGothic" panose="020B0400000000000000" pitchFamily="34" charset="-128"/>
                <a:hlinkClick r:id="rId9"/>
              </a:rPr>
              <a:t>https://www.agu.org/Publish-with-AGU/Publish/Author-Resources/Data-and-Software-for-Authors</a:t>
            </a:r>
            <a:endParaRPr lang="en-US" altLang="ja-JP" sz="1000">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Acknowledgments”</a:t>
            </a:r>
            <a:r>
              <a:rPr lang="ja-JP" altLang="en-US" sz="1333">
                <a:latin typeface="BIZ UDPGothic" panose="020B0400000000000000" pitchFamily="34" charset="-128"/>
                <a:ea typeface="BIZ UDPGothic" panose="020B0400000000000000" pitchFamily="34" charset="-128"/>
              </a:rPr>
              <a:t>にデータへのアクセス方法を明記するよう要求</a:t>
            </a:r>
          </a:p>
        </p:txBody>
      </p:sp>
      <p:sp>
        <p:nvSpPr>
          <p:cNvPr id="11" name="タイトル 1">
            <a:extLst>
              <a:ext uri="{FF2B5EF4-FFF2-40B4-BE49-F238E27FC236}">
                <a16:creationId xmlns:a16="http://schemas.microsoft.com/office/drawing/2014/main" id="{266FEB16-80D9-96A2-EA8E-87533196E773}"/>
              </a:ext>
            </a:extLst>
          </p:cNvPr>
          <p:cNvSpPr>
            <a:spLocks noGrp="1"/>
          </p:cNvSpPr>
          <p:nvPr>
            <p:ph type="title"/>
          </p:nvPr>
        </p:nvSpPr>
        <p:spPr>
          <a:xfrm>
            <a:off x="0" y="0"/>
            <a:ext cx="12192000" cy="1124744"/>
          </a:xfrm>
        </p:spPr>
        <p:txBody>
          <a:bodyPr>
            <a:normAutofit/>
          </a:bodyPr>
          <a:lstStyle/>
          <a:p>
            <a:r>
              <a:rPr lang="ja-JP" altLang="en-US"/>
              <a:t>研究データ管理に関わる３つのポリシー</a:t>
            </a:r>
            <a:endParaRPr kumimoji="1" lang="ja-JP" altLang="en-US"/>
          </a:p>
        </p:txBody>
      </p:sp>
      <p:sp>
        <p:nvSpPr>
          <p:cNvPr id="2" name="テキスト ボックス 1">
            <a:extLst>
              <a:ext uri="{FF2B5EF4-FFF2-40B4-BE49-F238E27FC236}">
                <a16:creationId xmlns:a16="http://schemas.microsoft.com/office/drawing/2014/main" id="{5C969E1F-19B3-7B7A-5968-957811FB0E5C}"/>
              </a:ext>
            </a:extLst>
          </p:cNvPr>
          <p:cNvSpPr txBox="1"/>
          <p:nvPr/>
        </p:nvSpPr>
        <p:spPr>
          <a:xfrm>
            <a:off x="723365" y="1147323"/>
            <a:ext cx="2978369" cy="379656"/>
          </a:xfrm>
          <a:prstGeom prst="rect">
            <a:avLst/>
          </a:prstGeom>
          <a:noFill/>
        </p:spPr>
        <p:txBody>
          <a:bodyPr wrap="square" rtlCol="0">
            <a:spAutoFit/>
          </a:bodyPr>
          <a:lstStyle/>
          <a:p>
            <a:pPr defTabSz="609555">
              <a:buClr>
                <a:srgbClr val="72A376"/>
              </a:buClr>
              <a:defRPr/>
            </a:pPr>
            <a:r>
              <a:rPr kumimoji="0" lang="ja-JP" altLang="en-US" sz="1867" dirty="0">
                <a:solidFill>
                  <a:prstClr val="black"/>
                </a:solidFill>
                <a:latin typeface="BIZ UDPGothic" panose="020B0400000000000000" pitchFamily="34" charset="-128"/>
                <a:ea typeface="BIZ UDPGothic" panose="020B0400000000000000" pitchFamily="34" charset="-128"/>
              </a:rPr>
              <a:t>１．研究機関のポリシー</a:t>
            </a:r>
            <a:endParaRPr kumimoji="0" lang="en-US" altLang="ja-JP" sz="1867" dirty="0">
              <a:solidFill>
                <a:prstClr val="black"/>
              </a:solidFill>
              <a:latin typeface="BIZ UDPGothic" panose="020B0400000000000000" pitchFamily="34" charset="-128"/>
              <a:ea typeface="BIZ UDPGothic" panose="020B0400000000000000" pitchFamily="34" charset="-128"/>
            </a:endParaRPr>
          </a:p>
        </p:txBody>
      </p:sp>
      <p:sp>
        <p:nvSpPr>
          <p:cNvPr id="6" name="テキスト ボックス 5">
            <a:extLst>
              <a:ext uri="{FF2B5EF4-FFF2-40B4-BE49-F238E27FC236}">
                <a16:creationId xmlns:a16="http://schemas.microsoft.com/office/drawing/2014/main" id="{2B972C26-D441-BA4C-0F7E-C97645959FBB}"/>
              </a:ext>
            </a:extLst>
          </p:cNvPr>
          <p:cNvSpPr txBox="1"/>
          <p:nvPr/>
        </p:nvSpPr>
        <p:spPr>
          <a:xfrm>
            <a:off x="4333731" y="1147460"/>
            <a:ext cx="3463933" cy="379656"/>
          </a:xfrm>
          <a:prstGeom prst="rect">
            <a:avLst/>
          </a:prstGeom>
          <a:noFill/>
        </p:spPr>
        <p:txBody>
          <a:bodyPr wrap="square" rtlCol="0">
            <a:spAutoFit/>
          </a:bodyPr>
          <a:lstStyle/>
          <a:p>
            <a:pPr marL="633365" indent="-633365" defTabSz="609555">
              <a:buClr>
                <a:srgbClr val="72A376"/>
              </a:buClr>
              <a:defRPr/>
            </a:pPr>
            <a:r>
              <a:rPr kumimoji="0" lang="ja-JP" altLang="en-US" sz="1867">
                <a:solidFill>
                  <a:prstClr val="black"/>
                </a:solidFill>
                <a:latin typeface="BIZ UDPGothic" panose="020B0400000000000000" pitchFamily="34" charset="-128"/>
                <a:ea typeface="BIZ UDPGothic" panose="020B0400000000000000" pitchFamily="34" charset="-128"/>
              </a:rPr>
              <a:t>２．研究助成機関のポリシー</a:t>
            </a:r>
            <a:endParaRPr kumimoji="0" lang="en-US" altLang="ja-JP" sz="1867">
              <a:solidFill>
                <a:prstClr val="black"/>
              </a:solidFill>
              <a:latin typeface="BIZ UDPGothic" panose="020B0400000000000000" pitchFamily="34" charset="-128"/>
              <a:ea typeface="BIZ UDPGothic" panose="020B0400000000000000" pitchFamily="34" charset="-128"/>
            </a:endParaRPr>
          </a:p>
        </p:txBody>
      </p:sp>
      <p:sp>
        <p:nvSpPr>
          <p:cNvPr id="13" name="テキスト ボックス 12">
            <a:extLst>
              <a:ext uri="{FF2B5EF4-FFF2-40B4-BE49-F238E27FC236}">
                <a16:creationId xmlns:a16="http://schemas.microsoft.com/office/drawing/2014/main" id="{AD9A0BEF-FA04-EF55-7374-2FF1898DD72D}"/>
              </a:ext>
            </a:extLst>
          </p:cNvPr>
          <p:cNvSpPr txBox="1"/>
          <p:nvPr/>
        </p:nvSpPr>
        <p:spPr>
          <a:xfrm>
            <a:off x="8312574" y="1147460"/>
            <a:ext cx="3334683" cy="379656"/>
          </a:xfrm>
          <a:prstGeom prst="rect">
            <a:avLst/>
          </a:prstGeom>
          <a:noFill/>
        </p:spPr>
        <p:txBody>
          <a:bodyPr wrap="square" rtlCol="0">
            <a:spAutoFit/>
          </a:bodyPr>
          <a:lstStyle/>
          <a:p>
            <a:pPr defTabSz="609555">
              <a:buClr>
                <a:srgbClr val="72A376"/>
              </a:buClr>
              <a:defRPr/>
            </a:pPr>
            <a:r>
              <a:rPr kumimoji="0" lang="ja-JP" altLang="en-US" sz="1867">
                <a:solidFill>
                  <a:prstClr val="black"/>
                </a:solidFill>
                <a:latin typeface="BIZ UDPGothic" panose="020B0400000000000000" pitchFamily="34" charset="-128"/>
                <a:ea typeface="BIZ UDPGothic" panose="020B0400000000000000" pitchFamily="34" charset="-128"/>
              </a:rPr>
              <a:t>３．学会・出版者のポリシー</a:t>
            </a:r>
            <a:endParaRPr kumimoji="0" lang="en-US" altLang="ja-JP" sz="1867">
              <a:solidFill>
                <a:prstClr val="black"/>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598567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3"/>
          <a:srcRect r="67115"/>
          <a:stretch/>
        </p:blipFill>
        <p:spPr>
          <a:xfrm>
            <a:off x="640541" y="1535113"/>
            <a:ext cx="1155153" cy="818835"/>
          </a:xfrm>
          <a:prstGeom prst="rect">
            <a:avLst/>
          </a:prstGeom>
        </p:spPr>
      </p:pic>
      <p:sp>
        <p:nvSpPr>
          <p:cNvPr id="4" name="テキスト ボックス 3">
            <a:extLst>
              <a:ext uri="{FF2B5EF4-FFF2-40B4-BE49-F238E27FC236}">
                <a16:creationId xmlns:a16="http://schemas.microsoft.com/office/drawing/2014/main" id="{0800A660-60CF-DC79-52B0-FFA8F07F0BF1}"/>
              </a:ext>
            </a:extLst>
          </p:cNvPr>
          <p:cNvSpPr txBox="1"/>
          <p:nvPr/>
        </p:nvSpPr>
        <p:spPr>
          <a:xfrm>
            <a:off x="1795693" y="1645606"/>
            <a:ext cx="2453423" cy="707694"/>
          </a:xfrm>
          <a:prstGeom prst="rect">
            <a:avLst/>
          </a:prstGeom>
          <a:solidFill>
            <a:schemeClr val="accent3">
              <a:lumMod val="20000"/>
              <a:lumOff val="80000"/>
            </a:schemeClr>
          </a:solidFill>
        </p:spPr>
        <p:txBody>
          <a:bodyPr wrap="square">
            <a:spAutoFit/>
          </a:bodyPr>
          <a:lstStyle/>
          <a:p>
            <a:r>
              <a:rPr lang="ja-JP" altLang="en-US" sz="1333">
                <a:latin typeface="BIZ UDPGothic" panose="020B0400000000000000" pitchFamily="34" charset="-128"/>
                <a:ea typeface="BIZ UDPGothic" panose="020B0400000000000000" pitchFamily="34" charset="-128"/>
              </a:rPr>
              <a:t>注）他機関の研究者との</a:t>
            </a:r>
            <a:endParaRPr lang="en-US" altLang="ja-JP" sz="1333">
              <a:latin typeface="BIZ UDPGothic" panose="020B0400000000000000" pitchFamily="34" charset="-128"/>
              <a:ea typeface="BIZ UDPGothic" panose="020B0400000000000000" pitchFamily="34" charset="-128"/>
            </a:endParaRPr>
          </a:p>
          <a:p>
            <a:r>
              <a:rPr lang="ja-JP" altLang="en-US" sz="1333">
                <a:latin typeface="BIZ UDPGothic" panose="020B0400000000000000" pitchFamily="34" charset="-128"/>
                <a:ea typeface="BIZ UDPGothic" panose="020B0400000000000000" pitchFamily="34" charset="-128"/>
              </a:rPr>
              <a:t>共同研究の場合は、各所属機関のポリシーも。</a:t>
            </a:r>
          </a:p>
        </p:txBody>
      </p:sp>
      <p:sp>
        <p:nvSpPr>
          <p:cNvPr id="7" name="正方形/長方形 6">
            <a:extLst>
              <a:ext uri="{FF2B5EF4-FFF2-40B4-BE49-F238E27FC236}">
                <a16:creationId xmlns:a16="http://schemas.microsoft.com/office/drawing/2014/main" id="{8CD155C1-82FD-9E84-4BE5-F22BAFDBB18F}"/>
              </a:ext>
            </a:extLst>
          </p:cNvPr>
          <p:cNvSpPr/>
          <p:nvPr/>
        </p:nvSpPr>
        <p:spPr>
          <a:xfrm>
            <a:off x="10202" y="5025707"/>
            <a:ext cx="1968708" cy="13790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graphicFrame>
        <p:nvGraphicFramePr>
          <p:cNvPr id="8" name="表 5">
            <a:extLst>
              <a:ext uri="{FF2B5EF4-FFF2-40B4-BE49-F238E27FC236}">
                <a16:creationId xmlns:a16="http://schemas.microsoft.com/office/drawing/2014/main" id="{D5B8C7FD-D6C2-0AE0-2B5D-BE3E89197793}"/>
              </a:ext>
            </a:extLst>
          </p:cNvPr>
          <p:cNvGraphicFramePr>
            <a:graphicFrameLocks noGrp="1"/>
          </p:cNvGraphicFramePr>
          <p:nvPr/>
        </p:nvGraphicFramePr>
        <p:xfrm>
          <a:off x="143339" y="2623336"/>
          <a:ext cx="4138423" cy="3781465"/>
        </p:xfrm>
        <a:graphic>
          <a:graphicData uri="http://schemas.openxmlformats.org/drawingml/2006/table">
            <a:tbl>
              <a:tblPr firstRow="1" bandRow="1">
                <a:tableStyleId>{9D7B26C5-4107-4FEC-AEDC-1716B250A1EF}</a:tableStyleId>
              </a:tblPr>
              <a:tblGrid>
                <a:gridCol w="4138423">
                  <a:extLst>
                    <a:ext uri="{9D8B030D-6E8A-4147-A177-3AD203B41FA5}">
                      <a16:colId xmlns:a16="http://schemas.microsoft.com/office/drawing/2014/main" val="3590555688"/>
                    </a:ext>
                  </a:extLst>
                </a:gridCol>
              </a:tblGrid>
              <a:tr h="414741">
                <a:tc>
                  <a:txBody>
                    <a:bodyPr/>
                    <a:lstStyle/>
                    <a:p>
                      <a:r>
                        <a:rPr kumimoji="1" lang="ja-JP" altLang="en-US" sz="1500" b="1" i="0">
                          <a:latin typeface="BIZ UDPGothic" panose="020B0400000000000000" pitchFamily="34" charset="-128"/>
                          <a:ea typeface="BIZ UDPGothic" panose="020B0400000000000000" pitchFamily="34" charset="-128"/>
                        </a:rPr>
                        <a:t>大阪大学のポリシー・規程類（例）</a:t>
                      </a:r>
                    </a:p>
                  </a:txBody>
                  <a:tcPr marL="121920" marR="121920" marT="60960" marB="60960"/>
                </a:tc>
                <a:extLst>
                  <a:ext uri="{0D108BD9-81ED-4DB2-BD59-A6C34878D82A}">
                    <a16:rowId xmlns:a16="http://schemas.microsoft.com/office/drawing/2014/main" val="2489819564"/>
                  </a:ext>
                </a:extLst>
              </a:tr>
              <a:tr h="3366724">
                <a:tc>
                  <a:txBody>
                    <a:bodyPr/>
                    <a:lstStyle/>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大阪大学研究データポリシー</a:t>
                      </a:r>
                      <a:endParaRPr kumimoji="1" lang="en-US" altLang="ja-JP" sz="1500" b="0" i="0">
                        <a:latin typeface="BIZ UDPGothic" panose="020B0400000000000000" pitchFamily="34" charset="-128"/>
                        <a:ea typeface="BIZ UDPGothic" panose="020B0400000000000000" pitchFamily="34" charset="-128"/>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大阪大学における研究データの保存等に関するガイドライン</a:t>
                      </a:r>
                      <a:endParaRPr kumimoji="1" lang="en-US" altLang="ja-JP" sz="1500" b="0" i="0">
                        <a:latin typeface="BIZ UDPGothic" panose="020B0400000000000000" pitchFamily="34" charset="-128"/>
                        <a:ea typeface="BIZ UDPGothic" panose="020B0400000000000000" pitchFamily="34" charset="-128"/>
                      </a:endParaRP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500" b="0" i="0">
                          <a:latin typeface="BIZ UDPGothic" panose="020B0400000000000000" pitchFamily="34" charset="-128"/>
                          <a:ea typeface="BIZ UDPGothic" panose="020B0400000000000000" pitchFamily="34" charset="-128"/>
                        </a:rPr>
                        <a:t>各研究科等の研究データの保存等に関するガイドライン</a:t>
                      </a:r>
                      <a:endParaRPr kumimoji="1"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en-US" sz="1500" b="0" i="0" u="none" strike="noStrike" kern="1200" baseline="0">
                          <a:solidFill>
                            <a:schemeClr val="tx1"/>
                          </a:solidFill>
                          <a:latin typeface="BIZ UDPGothic" panose="020B0400000000000000" pitchFamily="34" charset="-128"/>
                          <a:ea typeface="BIZ UDPGothic" panose="020B0400000000000000" pitchFamily="34" charset="-128"/>
                          <a:cs typeface="+mn-cs"/>
                        </a:rPr>
                        <a:t>大阪大学情報セキュリティポリシー</a:t>
                      </a:r>
                      <a:endParaRPr kumimoji="1" lang="en-US" altLang="ja-JP" sz="1500" b="0" i="0" u="none" strike="noStrike" kern="1200" baseline="0">
                        <a:solidFill>
                          <a:schemeClr val="tx1"/>
                        </a:solidFill>
                        <a:latin typeface="BIZ UDPGothic" panose="020B0400000000000000" pitchFamily="34" charset="-128"/>
                        <a:ea typeface="BIZ UDPGothic" panose="020B0400000000000000" pitchFamily="34" charset="-128"/>
                        <a:cs typeface="+mn-cs"/>
                      </a:endParaRPr>
                    </a:p>
                    <a:p>
                      <a:pPr marL="171450" indent="-171450">
                        <a:buFont typeface="Wingdings" panose="05000000000000000000" pitchFamily="2" charset="2"/>
                        <a:buChar char="ü"/>
                      </a:pPr>
                      <a:r>
                        <a:rPr lang="ja-JP" altLang="en-US" sz="1500" b="0" i="0">
                          <a:latin typeface="BIZ UDPGothic" panose="020B0400000000000000" pitchFamily="34" charset="-128"/>
                          <a:ea typeface="BIZ UDPGothic" panose="020B0400000000000000" pitchFamily="34" charset="-128"/>
                        </a:rPr>
                        <a:t>大阪大学情報セキュリティ対策規程</a:t>
                      </a:r>
                      <a:endParaRPr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ja-JP" sz="1500" b="0" i="0" kern="1200">
                          <a:solidFill>
                            <a:schemeClr val="tx1"/>
                          </a:solidFill>
                          <a:effectLst/>
                          <a:latin typeface="BIZ UDPGothic" panose="020B0400000000000000" pitchFamily="34" charset="-128"/>
                          <a:ea typeface="BIZ UDPGothic" panose="020B0400000000000000" pitchFamily="34" charset="-128"/>
                          <a:cs typeface="+mn-cs"/>
                        </a:rPr>
                        <a:t>大阪大学における公正な研究活動の推進に関する規程</a:t>
                      </a:r>
                      <a:endParaRPr kumimoji="1" lang="en-US" altLang="ja-JP" sz="1500" b="0" i="0" kern="1200">
                        <a:solidFill>
                          <a:schemeClr val="tx1"/>
                        </a:solidFill>
                        <a:effectLst/>
                        <a:latin typeface="BIZ UDPGothic" panose="020B0400000000000000" pitchFamily="34" charset="-128"/>
                        <a:ea typeface="BIZ UDPGothic" panose="020B0400000000000000" pitchFamily="34" charset="-128"/>
                        <a:cs typeface="+mn-cs"/>
                      </a:endParaRPr>
                    </a:p>
                    <a:p>
                      <a:pPr marL="171450" indent="-171450">
                        <a:buFont typeface="Wingdings" panose="05000000000000000000" pitchFamily="2" charset="2"/>
                        <a:buChar char="ü"/>
                      </a:pPr>
                      <a:r>
                        <a:rPr lang="ja-JP" altLang="en-US" sz="1500" b="0" i="0">
                          <a:latin typeface="BIZ UDPGothic" panose="020B0400000000000000" pitchFamily="34" charset="-128"/>
                          <a:ea typeface="BIZ UDPGothic" panose="020B0400000000000000" pitchFamily="34" charset="-128"/>
                        </a:rPr>
                        <a:t>大阪大学における人を対象とする生命科学・医学系研究に関する規程</a:t>
                      </a:r>
                      <a:endParaRPr lang="en-US" altLang="ja-JP" sz="1500" b="0" i="0">
                        <a:latin typeface="BIZ UDPGothic" panose="020B0400000000000000" pitchFamily="34" charset="-128"/>
                        <a:ea typeface="BIZ UDPGothic" panose="020B0400000000000000" pitchFamily="34" charset="-128"/>
                      </a:endParaRPr>
                    </a:p>
                    <a:p>
                      <a:pPr marL="171450" indent="-171450">
                        <a:buFont typeface="Wingdings" panose="05000000000000000000" pitchFamily="2" charset="2"/>
                        <a:buChar char="ü"/>
                      </a:pPr>
                      <a:r>
                        <a:rPr kumimoji="1" lang="ja-JP" altLang="en-US" sz="1500" b="0" i="0">
                          <a:latin typeface="BIZ UDPGothic" panose="020B0400000000000000" pitchFamily="34" charset="-128"/>
                          <a:ea typeface="BIZ UDPGothic" panose="020B0400000000000000" pitchFamily="34" charset="-128"/>
                        </a:rPr>
                        <a:t>各研究科等の研究倫理規程</a:t>
                      </a:r>
                    </a:p>
                  </a:txBody>
                  <a:tcPr marL="121920" marR="121920" marT="60960" marB="60960">
                    <a:noFill/>
                  </a:tcPr>
                </a:tc>
                <a:extLst>
                  <a:ext uri="{0D108BD9-81ED-4DB2-BD59-A6C34878D82A}">
                    <a16:rowId xmlns:a16="http://schemas.microsoft.com/office/drawing/2014/main" val="1288251599"/>
                  </a:ext>
                </a:extLst>
              </a:tr>
            </a:tbl>
          </a:graphicData>
        </a:graphic>
      </p:graphicFrame>
      <p:pic>
        <p:nvPicPr>
          <p:cNvPr id="9" name="図 8">
            <a:extLst>
              <a:ext uri="{FF2B5EF4-FFF2-40B4-BE49-F238E27FC236}">
                <a16:creationId xmlns:a16="http://schemas.microsoft.com/office/drawing/2014/main" id="{E91FB38F-A986-B580-944C-E4E0BFAD9CE9}"/>
              </a:ext>
            </a:extLst>
          </p:cNvPr>
          <p:cNvPicPr>
            <a:picLocks noChangeAspect="1"/>
          </p:cNvPicPr>
          <p:nvPr/>
        </p:nvPicPr>
        <p:blipFill rotWithShape="1">
          <a:blip r:embed="rId3"/>
          <a:srcRect l="67115"/>
          <a:stretch/>
        </p:blipFill>
        <p:spPr>
          <a:xfrm>
            <a:off x="9023324" y="1621315"/>
            <a:ext cx="1155153" cy="818835"/>
          </a:xfrm>
          <a:prstGeom prst="rect">
            <a:avLst/>
          </a:prstGeom>
        </p:spPr>
      </p:pic>
      <p:pic>
        <p:nvPicPr>
          <p:cNvPr id="10" name="図 9">
            <a:extLst>
              <a:ext uri="{FF2B5EF4-FFF2-40B4-BE49-F238E27FC236}">
                <a16:creationId xmlns:a16="http://schemas.microsoft.com/office/drawing/2014/main" id="{5A12A4A5-5F50-A451-E21D-35490189EBE3}"/>
              </a:ext>
            </a:extLst>
          </p:cNvPr>
          <p:cNvPicPr>
            <a:picLocks noChangeAspect="1"/>
          </p:cNvPicPr>
          <p:nvPr/>
        </p:nvPicPr>
        <p:blipFill rotWithShape="1">
          <a:blip r:embed="rId3"/>
          <a:srcRect l="33892" r="36941"/>
          <a:stretch/>
        </p:blipFill>
        <p:spPr>
          <a:xfrm>
            <a:off x="5474811" y="1535113"/>
            <a:ext cx="1024548" cy="818835"/>
          </a:xfrm>
          <a:prstGeom prst="rect">
            <a:avLst/>
          </a:prstGeom>
        </p:spPr>
      </p:pic>
      <p:sp>
        <p:nvSpPr>
          <p:cNvPr id="14" name="テキスト ボックス 13">
            <a:extLst>
              <a:ext uri="{FF2B5EF4-FFF2-40B4-BE49-F238E27FC236}">
                <a16:creationId xmlns:a16="http://schemas.microsoft.com/office/drawing/2014/main" id="{781FB456-C665-37C9-D690-8ECD5E8E24B6}"/>
              </a:ext>
            </a:extLst>
          </p:cNvPr>
          <p:cNvSpPr txBox="1"/>
          <p:nvPr/>
        </p:nvSpPr>
        <p:spPr>
          <a:xfrm>
            <a:off x="7828435" y="2562009"/>
            <a:ext cx="4302963" cy="3785460"/>
          </a:xfrm>
          <a:prstGeom prst="rect">
            <a:avLst/>
          </a:prstGeom>
          <a:noFill/>
        </p:spPr>
        <p:txBody>
          <a:bodyPr wrap="square">
            <a:spAutoFit/>
          </a:bodyPr>
          <a:lstStyle/>
          <a:p>
            <a:pPr marL="228594" indent="-228594">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データの公開方針を定めている例</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Research Data Guidelines (Elsevier)</a:t>
            </a:r>
          </a:p>
          <a:p>
            <a:pPr lvl="1"/>
            <a:r>
              <a:rPr lang="en-US" altLang="ja-JP" sz="1067">
                <a:latin typeface="BIZ UDPGothic" panose="020B0400000000000000" pitchFamily="34" charset="-128"/>
                <a:ea typeface="BIZ UDPGothic" panose="020B0400000000000000" pitchFamily="34" charset="-128"/>
                <a:hlinkClick r:id="rId4"/>
              </a:rPr>
              <a:t>https://www.elsevier.com/authors/author</a:t>
            </a:r>
            <a:r>
              <a:rPr lang="en-US" altLang="ja-JP" sz="1067">
                <a:latin typeface="BIZ UDPGothic" panose="020B0400000000000000" pitchFamily="34" charset="-128"/>
                <a:ea typeface="BIZ UDPGothic" panose="020B0400000000000000" pitchFamily="34" charset="-128"/>
                <a:hlinkClick r:id="rId5"/>
              </a:rPr>
              <a:t>-resources/research-data/data-guidelines</a:t>
            </a:r>
            <a:endParaRPr lang="en-US" altLang="ja-JP" sz="1067">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データ公開方針を</a:t>
            </a:r>
            <a:r>
              <a:rPr lang="en-US" altLang="ja-JP" sz="1333">
                <a:latin typeface="BIZ UDPGothic" panose="020B0400000000000000" pitchFamily="34" charset="-128"/>
                <a:ea typeface="BIZ UDPGothic" panose="020B0400000000000000" pitchFamily="34" charset="-128"/>
              </a:rPr>
              <a:t>5</a:t>
            </a:r>
            <a:r>
              <a:rPr lang="ja-JP" altLang="en-US" sz="1333">
                <a:latin typeface="BIZ UDPGothic" panose="020B0400000000000000" pitchFamily="34" charset="-128"/>
                <a:ea typeface="BIZ UDPGothic" panose="020B0400000000000000" pitchFamily="34" charset="-128"/>
              </a:rPr>
              <a:t>段階で表示</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Neuron(Cell Press)</a:t>
            </a:r>
            <a:r>
              <a:rPr lang="ja-JP" altLang="en-US" sz="1333" b="1">
                <a:latin typeface="BIZ UDPGothic" panose="020B0400000000000000" pitchFamily="34" charset="-128"/>
                <a:ea typeface="BIZ UDPGothic" panose="020B0400000000000000" pitchFamily="34" charset="-128"/>
              </a:rPr>
              <a:t>のポリシー　</a:t>
            </a:r>
            <a:endParaRPr lang="en-US" altLang="ja-JP" sz="1333" b="1">
              <a:latin typeface="BIZ UDPGothic" panose="020B0400000000000000" pitchFamily="34" charset="-128"/>
              <a:ea typeface="BIZ UDPGothic" panose="020B0400000000000000" pitchFamily="34" charset="-128"/>
            </a:endParaRPr>
          </a:p>
          <a:p>
            <a:pPr lvl="1"/>
            <a:r>
              <a:rPr lang="en-US" altLang="ja-JP" sz="1067">
                <a:latin typeface="BIZ UDPGothic" panose="020B0400000000000000" pitchFamily="34" charset="-128"/>
                <a:ea typeface="BIZ UDPGothic" panose="020B0400000000000000" pitchFamily="34" charset="-128"/>
                <a:hlinkClick r:id="rId6"/>
              </a:rPr>
              <a:t>https://www.cell.com/neuron/authors</a:t>
            </a:r>
            <a:endParaRPr lang="en-US" altLang="ja-JP" sz="1067">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特定のデータ種別につき“</a:t>
            </a:r>
            <a:r>
              <a:rPr lang="en-US" altLang="ja-JP" sz="1333">
                <a:latin typeface="BIZ UDPGothic" panose="020B0400000000000000" pitchFamily="34" charset="-128"/>
                <a:ea typeface="BIZ UDPGothic" panose="020B0400000000000000" pitchFamily="34" charset="-128"/>
              </a:rPr>
              <a:t>Mandatory Data Deposition”</a:t>
            </a:r>
            <a:r>
              <a:rPr lang="ja-JP" altLang="en-US" sz="1333">
                <a:latin typeface="BIZ UDPGothic" panose="020B0400000000000000" pitchFamily="34" charset="-128"/>
                <a:ea typeface="BIZ UDPGothic" panose="020B0400000000000000" pitchFamily="34" charset="-128"/>
              </a:rPr>
              <a:t>の記述あり</a:t>
            </a:r>
          </a:p>
          <a:p>
            <a:pPr marL="228594" indent="-228594">
              <a:buFont typeface="Wingdings" panose="05000000000000000000" pitchFamily="2" charset="2"/>
              <a:buChar char="ü"/>
            </a:pPr>
            <a:r>
              <a:rPr lang="ja-JP" altLang="en-US" sz="1467">
                <a:latin typeface="BIZ UDPGothic" panose="020B0400000000000000" pitchFamily="34" charset="-128"/>
                <a:ea typeface="BIZ UDPGothic" panose="020B0400000000000000" pitchFamily="34" charset="-128"/>
              </a:rPr>
              <a:t>データのアクセス先の明記を定めた例</a:t>
            </a:r>
          </a:p>
          <a:p>
            <a:pPr marL="571486" lvl="1" indent="-228594">
              <a:buFont typeface="Arial" panose="020B0604020202020204" pitchFamily="34" charset="0"/>
              <a:buChar char="•"/>
            </a:pPr>
            <a:r>
              <a:rPr lang="en-US" altLang="ja-JP" sz="1333" b="1" err="1">
                <a:latin typeface="BIZ UDPGothic" panose="020B0400000000000000" pitchFamily="34" charset="-128"/>
                <a:ea typeface="BIZ UDPGothic" panose="020B0400000000000000" pitchFamily="34" charset="-128"/>
              </a:rPr>
              <a:t>SpringerNature</a:t>
            </a:r>
            <a:endParaRPr lang="en-US" altLang="ja-JP" sz="1333" b="1">
              <a:latin typeface="BIZ UDPGothic" panose="020B0400000000000000" pitchFamily="34" charset="-128"/>
              <a:ea typeface="BIZ UDPGothic" panose="020B0400000000000000" pitchFamily="34" charset="-128"/>
            </a:endParaRPr>
          </a:p>
          <a:p>
            <a:pPr lvl="1"/>
            <a:r>
              <a:rPr lang="en-US" altLang="ja-JP" sz="1067">
                <a:latin typeface="BIZ UDPGothic" panose="020B0400000000000000" pitchFamily="34" charset="-128"/>
                <a:ea typeface="BIZ UDPGothic" panose="020B0400000000000000" pitchFamily="34" charset="-128"/>
                <a:hlinkClick r:id="rId7"/>
              </a:rPr>
              <a:t>https://doi.org/10.1038/ndigest.2016.161239</a:t>
            </a:r>
            <a:endParaRPr lang="en-US" altLang="ja-JP" sz="1067">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 </a:t>
            </a:r>
            <a:r>
              <a:rPr lang="en-US" altLang="ja-JP" sz="1333">
                <a:latin typeface="BIZ UDPGothic" panose="020B0400000000000000" pitchFamily="34" charset="-128"/>
                <a:ea typeface="BIZ UDPGothic" panose="020B0400000000000000" pitchFamily="34" charset="-128"/>
              </a:rPr>
              <a:t>“Data Availability Statement”</a:t>
            </a:r>
            <a:r>
              <a:rPr lang="ja-JP" altLang="en-US" sz="1333">
                <a:latin typeface="BIZ UDPGothic" panose="020B0400000000000000" pitchFamily="34" charset="-128"/>
                <a:ea typeface="BIZ UDPGothic" panose="020B0400000000000000" pitchFamily="34" charset="-128"/>
              </a:rPr>
              <a:t>にデータのアクセス先を含む利用方法の明記を義務化</a:t>
            </a:r>
          </a:p>
          <a:p>
            <a:pPr marL="571486" lvl="1" indent="-228594">
              <a:buFont typeface="Arial" panose="020B0604020202020204" pitchFamily="34" charset="0"/>
              <a:buChar char="•"/>
            </a:pPr>
            <a:r>
              <a:rPr lang="en-US" altLang="ja-JP" sz="1333" b="1">
                <a:latin typeface="BIZ UDPGothic" panose="020B0400000000000000" pitchFamily="34" charset="-128"/>
                <a:ea typeface="BIZ UDPGothic" panose="020B0400000000000000" pitchFamily="34" charset="-128"/>
              </a:rPr>
              <a:t>AGU</a:t>
            </a:r>
          </a:p>
          <a:p>
            <a:pPr lvl="1"/>
            <a:r>
              <a:rPr lang="en-US" altLang="ja-JP" sz="1067">
                <a:latin typeface="BIZ UDPGothic" panose="020B0400000000000000" pitchFamily="34" charset="-128"/>
                <a:ea typeface="BIZ UDPGothic" panose="020B0400000000000000" pitchFamily="34" charset="-128"/>
                <a:hlinkClick r:id="rId8"/>
              </a:rPr>
              <a:t>https://publications.agu.org/author-resource-center/publication-policies/data-policy/</a:t>
            </a:r>
            <a:endParaRPr lang="en-US" altLang="ja-JP" sz="1067">
              <a:latin typeface="BIZ UDPGothic" panose="020B0400000000000000" pitchFamily="34" charset="-128"/>
              <a:ea typeface="BIZ UDPGothic" panose="020B0400000000000000" pitchFamily="34" charset="-128"/>
            </a:endParaRPr>
          </a:p>
          <a:p>
            <a:pPr lvl="1"/>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Acknowledgments”</a:t>
            </a:r>
            <a:r>
              <a:rPr lang="ja-JP" altLang="en-US" sz="1333">
                <a:latin typeface="BIZ UDPGothic" panose="020B0400000000000000" pitchFamily="34" charset="-128"/>
                <a:ea typeface="BIZ UDPGothic" panose="020B0400000000000000" pitchFamily="34" charset="-128"/>
              </a:rPr>
              <a:t>にデータへのアクセス方法を明記するよう要求</a:t>
            </a:r>
          </a:p>
        </p:txBody>
      </p:sp>
      <p:sp>
        <p:nvSpPr>
          <p:cNvPr id="16" name="テキスト ボックス 15">
            <a:extLst>
              <a:ext uri="{FF2B5EF4-FFF2-40B4-BE49-F238E27FC236}">
                <a16:creationId xmlns:a16="http://schemas.microsoft.com/office/drawing/2014/main" id="{E7EF460E-7834-FD50-2233-6B0C1C3A6E75}"/>
              </a:ext>
            </a:extLst>
          </p:cNvPr>
          <p:cNvSpPr txBox="1"/>
          <p:nvPr/>
        </p:nvSpPr>
        <p:spPr>
          <a:xfrm>
            <a:off x="0" y="6410920"/>
            <a:ext cx="12131397" cy="420756"/>
          </a:xfrm>
          <a:prstGeom prst="rect">
            <a:avLst/>
          </a:prstGeom>
          <a:solidFill>
            <a:schemeClr val="bg1">
              <a:lumMod val="95000"/>
            </a:schemeClr>
          </a:solidFill>
        </p:spPr>
        <p:txBody>
          <a:bodyPr wrap="square">
            <a:spAutoFit/>
          </a:bodyPr>
          <a:lstStyle/>
          <a:p>
            <a:r>
              <a:rPr lang="ja-JP" altLang="en-US" sz="1067">
                <a:latin typeface="BIZ UDPGothic" panose="020B0400000000000000" pitchFamily="34" charset="-128"/>
                <a:ea typeface="BIZ UDPGothic" panose="020B0400000000000000" pitchFamily="34" charset="-128"/>
              </a:rPr>
              <a:t>吉田 </a:t>
            </a:r>
            <a:r>
              <a:rPr lang="es-ES" altLang="ja-JP" sz="1067">
                <a:latin typeface="BIZ UDPGothic" panose="020B0400000000000000" pitchFamily="34" charset="-128"/>
                <a:ea typeface="BIZ UDPGothic" panose="020B0400000000000000" pitchFamily="34" charset="-128"/>
              </a:rPr>
              <a:t>et al. </a:t>
            </a:r>
            <a:r>
              <a:rPr lang="ja-JP" altLang="es-ES" sz="1067">
                <a:latin typeface="BIZ UDPGothic" panose="020B0400000000000000" pitchFamily="34" charset="-128"/>
                <a:ea typeface="BIZ UDPGothic" panose="020B0400000000000000" pitchFamily="34" charset="-128"/>
              </a:rPr>
              <a:t>（</a:t>
            </a:r>
            <a:r>
              <a:rPr lang="es-ES" altLang="ja-JP" sz="1067">
                <a:latin typeface="BIZ UDPGothic" panose="020B0400000000000000" pitchFamily="34" charset="-128"/>
                <a:ea typeface="BIZ UDPGothic" panose="020B0400000000000000" pitchFamily="34" charset="-128"/>
              </a:rPr>
              <a:t>2021, 02, 10</a:t>
            </a:r>
            <a:r>
              <a:rPr lang="ja-JP" altLang="es-ES" sz="1067">
                <a:latin typeface="BIZ UDPGothic" panose="020B0400000000000000" pitchFamily="34" charset="-128"/>
                <a:ea typeface="BIZ UDPGothic" panose="020B0400000000000000" pitchFamily="34" charset="-128"/>
              </a:rPr>
              <a:t>）「</a:t>
            </a:r>
            <a:r>
              <a:rPr lang="ja-JP" altLang="en-US" sz="1067">
                <a:latin typeface="BIZ UDPGothic" panose="020B0400000000000000" pitchFamily="34" charset="-128"/>
                <a:ea typeface="BIZ UDPGothic" panose="020B0400000000000000" pitchFamily="34" charset="-128"/>
              </a:rPr>
              <a:t>研究データ管理サービスの設計と実践</a:t>
            </a:r>
            <a:r>
              <a:rPr lang="en-US" altLang="ja-JP" sz="1067">
                <a:latin typeface="BIZ UDPGothic" panose="020B0400000000000000" pitchFamily="34" charset="-128"/>
                <a:ea typeface="BIZ UDPGothic" panose="020B0400000000000000" pitchFamily="34" charset="-128"/>
              </a:rPr>
              <a:t>_</a:t>
            </a:r>
            <a:r>
              <a:rPr lang="ja-JP" altLang="en-US" sz="1067">
                <a:latin typeface="BIZ UDPGothic" panose="020B0400000000000000" pitchFamily="34" charset="-128"/>
                <a:ea typeface="BIZ UDPGothic" panose="020B0400000000000000" pitchFamily="34" charset="-128"/>
              </a:rPr>
              <a:t>第</a:t>
            </a:r>
            <a:r>
              <a:rPr lang="en-US" altLang="ja-JP" sz="1067">
                <a:latin typeface="BIZ UDPGothic" panose="020B0400000000000000" pitchFamily="34" charset="-128"/>
                <a:ea typeface="BIZ UDPGothic" panose="020B0400000000000000" pitchFamily="34" charset="-128"/>
              </a:rPr>
              <a:t>3</a:t>
            </a:r>
            <a:r>
              <a:rPr lang="ja-JP" altLang="en-US" sz="1067">
                <a:latin typeface="BIZ UDPGothic" panose="020B0400000000000000" pitchFamily="34" charset="-128"/>
                <a:ea typeface="BIZ UDPGothic" panose="020B0400000000000000" pitchFamily="34" charset="-128"/>
              </a:rPr>
              <a:t>章</a:t>
            </a:r>
            <a:r>
              <a:rPr lang="en-US" altLang="ja-JP" sz="1067">
                <a:latin typeface="BIZ UDPGothic" panose="020B0400000000000000" pitchFamily="34" charset="-128"/>
                <a:ea typeface="BIZ UDPGothic" panose="020B0400000000000000" pitchFamily="34" charset="-128"/>
              </a:rPr>
              <a:t>_</a:t>
            </a:r>
            <a:r>
              <a:rPr lang="ja-JP" altLang="en-US" sz="1067">
                <a:latin typeface="BIZ UDPGothic" panose="020B0400000000000000" pitchFamily="34" charset="-128"/>
                <a:ea typeface="BIZ UDPGothic" panose="020B0400000000000000" pitchFamily="34" charset="-128"/>
              </a:rPr>
              <a:t>第２版」</a:t>
            </a:r>
            <a:r>
              <a:rPr lang="en-US" altLang="ja-JP" sz="1067">
                <a:latin typeface="BIZ UDPGothic" panose="020B0400000000000000" pitchFamily="34" charset="-128"/>
                <a:ea typeface="BIZ UDPGothic" panose="020B0400000000000000" pitchFamily="34" charset="-128"/>
              </a:rPr>
              <a:t>『</a:t>
            </a:r>
            <a:r>
              <a:rPr lang="ja-JP" altLang="en-US" sz="1067">
                <a:latin typeface="BIZ UDPGothic" panose="020B0400000000000000" pitchFamily="34" charset="-128"/>
                <a:ea typeface="BIZ UDPGothic" panose="020B0400000000000000" pitchFamily="34" charset="-128"/>
              </a:rPr>
              <a:t>教材「研究データ管理サービスの設計と実践」</a:t>
            </a:r>
            <a:r>
              <a:rPr lang="en-US" altLang="ja-JP" sz="1067">
                <a:latin typeface="BIZ UDPGothic" panose="020B0400000000000000" pitchFamily="34" charset="-128"/>
                <a:ea typeface="BIZ UDPGothic" panose="020B0400000000000000" pitchFamily="34" charset="-128"/>
              </a:rPr>
              <a:t>』, </a:t>
            </a:r>
            <a:r>
              <a:rPr lang="es-ES" altLang="ja-JP" sz="1067">
                <a:latin typeface="BIZ UDPGothic" panose="020B0400000000000000" pitchFamily="34" charset="-128"/>
                <a:ea typeface="BIZ UDPGothic" panose="020B0400000000000000" pitchFamily="34" charset="-128"/>
              </a:rPr>
              <a:t>p.5. </a:t>
            </a:r>
            <a:r>
              <a:rPr lang="ja-JP" altLang="en-US" sz="1067">
                <a:latin typeface="BIZ UDPGothic" panose="020B0400000000000000" pitchFamily="34" charset="-128"/>
                <a:ea typeface="BIZ UDPGothic" panose="020B0400000000000000" pitchFamily="34" charset="-128"/>
              </a:rPr>
              <a:t>オープンアクセスリポジトリ推進協会</a:t>
            </a:r>
            <a:r>
              <a:rPr lang="en-US" altLang="ja-JP" sz="1067">
                <a:latin typeface="BIZ UDPGothic" panose="020B0400000000000000" pitchFamily="34" charset="-128"/>
                <a:ea typeface="BIZ UDPGothic" panose="020B0400000000000000" pitchFamily="34" charset="-128"/>
              </a:rPr>
              <a:t>. </a:t>
            </a:r>
            <a:r>
              <a:rPr lang="es-ES" altLang="ja-JP" sz="1067">
                <a:latin typeface="BIZ UDPGothic" panose="020B0400000000000000" pitchFamily="34" charset="-128"/>
                <a:ea typeface="BIZ UDPGothic" panose="020B0400000000000000" pitchFamily="34" charset="-128"/>
                <a:hlinkClick r:id="rId9"/>
              </a:rPr>
              <a:t>https://jpcoar.repo.nii.ac.jp/records/607</a:t>
            </a:r>
            <a:r>
              <a:rPr lang="es-ES" altLang="ja-JP" sz="1067">
                <a:latin typeface="BIZ UDPGothic" panose="020B0400000000000000" pitchFamily="34" charset="-128"/>
                <a:ea typeface="BIZ UDPGothic" panose="020B0400000000000000" pitchFamily="34" charset="-128"/>
              </a:rPr>
              <a:t> </a:t>
            </a:r>
            <a:r>
              <a:rPr lang="ja-JP" altLang="en-US" sz="1067">
                <a:latin typeface="BIZ UDPGothic" panose="020B0400000000000000" pitchFamily="34" charset="-128"/>
                <a:ea typeface="BIZ UDPGothic" panose="020B0400000000000000" pitchFamily="34" charset="-128"/>
              </a:rPr>
              <a:t>を引用・加工</a:t>
            </a:r>
            <a:endParaRPr lang="es-ES" altLang="ja-JP" sz="1067">
              <a:latin typeface="BIZ UDPGothic" panose="020B0400000000000000" pitchFamily="34" charset="-128"/>
              <a:ea typeface="BIZ UDPGothic" panose="020B0400000000000000" pitchFamily="34" charset="-128"/>
            </a:endParaRPr>
          </a:p>
        </p:txBody>
      </p:sp>
      <p:sp>
        <p:nvSpPr>
          <p:cNvPr id="6" name="タイトル 1">
            <a:extLst>
              <a:ext uri="{FF2B5EF4-FFF2-40B4-BE49-F238E27FC236}">
                <a16:creationId xmlns:a16="http://schemas.microsoft.com/office/drawing/2014/main" id="{311C75D9-3AE1-B7FB-CEDE-01018CF11928}"/>
              </a:ext>
            </a:extLst>
          </p:cNvPr>
          <p:cNvSpPr>
            <a:spLocks noGrp="1"/>
          </p:cNvSpPr>
          <p:nvPr>
            <p:ph type="title"/>
          </p:nvPr>
        </p:nvSpPr>
        <p:spPr>
          <a:xfrm>
            <a:off x="0" y="0"/>
            <a:ext cx="12192000" cy="1124744"/>
          </a:xfrm>
        </p:spPr>
        <p:txBody>
          <a:bodyPr>
            <a:normAutofit/>
          </a:bodyPr>
          <a:lstStyle/>
          <a:p>
            <a:r>
              <a:rPr lang="ja-JP" altLang="en-US"/>
              <a:t>研究データ管理に関わる３つのポリシー</a:t>
            </a:r>
            <a:endParaRPr kumimoji="1" lang="ja-JP" altLang="en-US"/>
          </a:p>
        </p:txBody>
      </p:sp>
      <p:sp>
        <p:nvSpPr>
          <p:cNvPr id="2" name="テキスト ボックス 1">
            <a:extLst>
              <a:ext uri="{FF2B5EF4-FFF2-40B4-BE49-F238E27FC236}">
                <a16:creationId xmlns:a16="http://schemas.microsoft.com/office/drawing/2014/main" id="{3416E13C-D0E2-7570-3561-26AF51BC9605}"/>
              </a:ext>
            </a:extLst>
          </p:cNvPr>
          <p:cNvSpPr txBox="1"/>
          <p:nvPr/>
        </p:nvSpPr>
        <p:spPr>
          <a:xfrm>
            <a:off x="4378453" y="2562010"/>
            <a:ext cx="3142620" cy="2514214"/>
          </a:xfrm>
          <a:prstGeom prst="rect">
            <a:avLst/>
          </a:prstGeom>
          <a:noFill/>
        </p:spPr>
        <p:txBody>
          <a:bodyPr wrap="square">
            <a:spAutoFit/>
          </a:bodyPr>
          <a:lstStyle/>
          <a:p>
            <a:pPr marL="304792" indent="-304792">
              <a:buFont typeface="Wingdings" panose="05000000000000000000" pitchFamily="2" charset="2"/>
              <a:buChar char="ü"/>
            </a:pPr>
            <a:r>
              <a:rPr lang="ja-JP" altLang="en-US" sz="1467" dirty="0">
                <a:latin typeface="BIZ UDPGothic" panose="020B0400000000000000" pitchFamily="34" charset="-128"/>
                <a:ea typeface="BIZ UDPGothic" panose="020B0400000000000000" pitchFamily="34" charset="-128"/>
              </a:rPr>
              <a:t>研究助成機関の</a:t>
            </a:r>
            <a:r>
              <a:rPr lang="en-US" altLang="ja-JP" sz="1467" dirty="0">
                <a:latin typeface="BIZ UDPGothic" panose="020B0400000000000000" pitchFamily="34" charset="-128"/>
                <a:ea typeface="BIZ UDPGothic" panose="020B0400000000000000" pitchFamily="34" charset="-128"/>
              </a:rPr>
              <a:t>Web</a:t>
            </a:r>
            <a:r>
              <a:rPr lang="ja-JP" altLang="en-US" sz="1467" dirty="0">
                <a:latin typeface="BIZ UDPGothic" panose="020B0400000000000000" pitchFamily="34" charset="-128"/>
                <a:ea typeface="BIZ UDPGothic" panose="020B0400000000000000" pitchFamily="34" charset="-128"/>
              </a:rPr>
              <a:t>サイトや助成の公募書類の参照</a:t>
            </a:r>
            <a:endParaRPr lang="en-US" altLang="ja-JP" sz="1467" dirty="0">
              <a:latin typeface="BIZ UDPGothic" panose="020B0400000000000000" pitchFamily="34" charset="-128"/>
              <a:ea typeface="BIZ UDPGothic" panose="020B0400000000000000" pitchFamily="34" charset="-128"/>
            </a:endParaRPr>
          </a:p>
          <a:p>
            <a:endParaRPr lang="ja-JP" altLang="en-US" sz="1467" dirty="0">
              <a:latin typeface="BIZ UDPGothic" panose="020B0400000000000000" pitchFamily="34" charset="-128"/>
              <a:ea typeface="BIZ UDPGothic" panose="020B0400000000000000" pitchFamily="34" charset="-128"/>
            </a:endParaRPr>
          </a:p>
          <a:p>
            <a:pPr marL="304792" indent="-304792">
              <a:buFont typeface="Wingdings" panose="05000000000000000000" pitchFamily="2" charset="2"/>
              <a:buChar char="ü"/>
            </a:pPr>
            <a:r>
              <a:rPr lang="ja-JP" altLang="en-US" sz="1467" dirty="0">
                <a:latin typeface="BIZ UDPGothic" panose="020B0400000000000000" pitchFamily="34" charset="-128"/>
                <a:ea typeface="BIZ UDPGothic" panose="020B0400000000000000" pitchFamily="34" charset="-128"/>
              </a:rPr>
              <a:t>所属機関の関連部門</a:t>
            </a:r>
            <a:endParaRPr lang="en-US" altLang="ja-JP" sz="1467" dirty="0">
              <a:latin typeface="BIZ UDPGothic" panose="020B0400000000000000" pitchFamily="34" charset="-128"/>
              <a:ea typeface="BIZ UDPGothic" panose="020B0400000000000000" pitchFamily="34" charset="-128"/>
            </a:endParaRPr>
          </a:p>
          <a:p>
            <a:r>
              <a:rPr lang="ja-JP" altLang="en-US" sz="1467" dirty="0">
                <a:latin typeface="BIZ UDPGothic" panose="020B0400000000000000" pitchFamily="34" charset="-128"/>
                <a:ea typeface="BIZ UDPGothic" panose="020B0400000000000000" pitchFamily="34" charset="-128"/>
              </a:rPr>
              <a:t>　（研究支援部門）への照会</a:t>
            </a:r>
            <a:endParaRPr lang="en-US" altLang="ja-JP" sz="1467" dirty="0">
              <a:latin typeface="BIZ UDPGothic" panose="020B0400000000000000" pitchFamily="34" charset="-128"/>
              <a:ea typeface="BIZ UDPGothic" panose="020B0400000000000000" pitchFamily="34" charset="-128"/>
            </a:endParaRPr>
          </a:p>
          <a:p>
            <a:endParaRPr lang="ja-JP" altLang="en-US" sz="1467" dirty="0">
              <a:latin typeface="BIZ UDPGothic" panose="020B0400000000000000" pitchFamily="34" charset="-128"/>
              <a:ea typeface="BIZ UDPGothic" panose="020B0400000000000000" pitchFamily="34" charset="-128"/>
            </a:endParaRPr>
          </a:p>
          <a:p>
            <a:pPr marL="304792" indent="-304792">
              <a:buFont typeface="Wingdings" panose="05000000000000000000" pitchFamily="2" charset="2"/>
              <a:buChar char="ü"/>
            </a:pPr>
            <a:r>
              <a:rPr lang="ja-JP" altLang="en-US" sz="1467" dirty="0">
                <a:latin typeface="BIZ UDPGothic" panose="020B0400000000000000" pitchFamily="34" charset="-128"/>
                <a:ea typeface="BIZ UDPGothic" panose="020B0400000000000000" pitchFamily="34" charset="-128"/>
              </a:rPr>
              <a:t>各研究助成機関のポリシーを概観できる</a:t>
            </a:r>
            <a:r>
              <a:rPr lang="en-US" altLang="ja-JP" sz="1467" dirty="0">
                <a:latin typeface="BIZ UDPGothic" panose="020B0400000000000000" pitchFamily="34" charset="-128"/>
                <a:ea typeface="BIZ UDPGothic" panose="020B0400000000000000" pitchFamily="34" charset="-128"/>
              </a:rPr>
              <a:t>Web</a:t>
            </a:r>
            <a:r>
              <a:rPr lang="ja-JP" altLang="en-US" sz="1467" dirty="0">
                <a:latin typeface="BIZ UDPGothic" panose="020B0400000000000000" pitchFamily="34" charset="-128"/>
                <a:ea typeface="BIZ UDPGothic" panose="020B0400000000000000" pitchFamily="34" charset="-128"/>
              </a:rPr>
              <a:t>サイトも手掛かりとして活用できる</a:t>
            </a:r>
            <a:endParaRPr lang="en-US" altLang="ja-JP" sz="1467" dirty="0">
              <a:latin typeface="BIZ UDPGothic" panose="020B0400000000000000" pitchFamily="34" charset="-128"/>
              <a:ea typeface="BIZ UDPGothic" panose="020B0400000000000000"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67" b="1"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rPr>
              <a:t>Open policy finder  </a:t>
            </a:r>
            <a:r>
              <a:rPr kumimoji="1" lang="ja-JP" altLang="en-US" sz="1467" b="1"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rPr>
              <a:t>　　　</a:t>
            </a:r>
            <a:endParaRPr kumimoji="1" lang="en-US" altLang="ja-JP" sz="1467" b="1"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67"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hlinkClick r:id="rId10"/>
              </a:rPr>
              <a:t>https://openpolicyfinder.jisc.ac.uk/</a:t>
            </a:r>
            <a:endParaRPr kumimoji="1" lang="en-US" altLang="ja-JP" sz="1067"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sp>
        <p:nvSpPr>
          <p:cNvPr id="5" name="テキスト ボックス 4">
            <a:extLst>
              <a:ext uri="{FF2B5EF4-FFF2-40B4-BE49-F238E27FC236}">
                <a16:creationId xmlns:a16="http://schemas.microsoft.com/office/drawing/2014/main" id="{5A4B5F9A-AB77-57F2-4A18-593C945F4039}"/>
              </a:ext>
            </a:extLst>
          </p:cNvPr>
          <p:cNvSpPr txBox="1"/>
          <p:nvPr/>
        </p:nvSpPr>
        <p:spPr>
          <a:xfrm>
            <a:off x="723365" y="1147323"/>
            <a:ext cx="2978369" cy="379656"/>
          </a:xfrm>
          <a:prstGeom prst="rect">
            <a:avLst/>
          </a:prstGeom>
          <a:noFill/>
        </p:spPr>
        <p:txBody>
          <a:bodyPr wrap="square" rtlCol="0">
            <a:spAutoFit/>
          </a:bodyPr>
          <a:lstStyle/>
          <a:p>
            <a:pPr defTabSz="609555">
              <a:buClr>
                <a:srgbClr val="72A376"/>
              </a:buClr>
              <a:defRPr/>
            </a:pPr>
            <a:r>
              <a:rPr kumimoji="0" lang="ja-JP" altLang="en-US" sz="1867" dirty="0">
                <a:solidFill>
                  <a:prstClr val="black"/>
                </a:solidFill>
                <a:latin typeface="BIZ UDPGothic" panose="020B0400000000000000" pitchFamily="34" charset="-128"/>
                <a:ea typeface="BIZ UDPGothic" panose="020B0400000000000000" pitchFamily="34" charset="-128"/>
              </a:rPr>
              <a:t>１．研究機関のポリシー</a:t>
            </a:r>
            <a:endParaRPr kumimoji="0" lang="en-US" altLang="ja-JP" sz="1867" dirty="0">
              <a:solidFill>
                <a:prstClr val="black"/>
              </a:solidFill>
              <a:latin typeface="BIZ UDPGothic" panose="020B0400000000000000" pitchFamily="34" charset="-128"/>
              <a:ea typeface="BIZ UDPGothic" panose="020B0400000000000000" pitchFamily="34" charset="-128"/>
            </a:endParaRPr>
          </a:p>
        </p:txBody>
      </p:sp>
      <p:sp>
        <p:nvSpPr>
          <p:cNvPr id="11" name="テキスト ボックス 10">
            <a:extLst>
              <a:ext uri="{FF2B5EF4-FFF2-40B4-BE49-F238E27FC236}">
                <a16:creationId xmlns:a16="http://schemas.microsoft.com/office/drawing/2014/main" id="{100E5E11-25EC-E1C8-81ED-91AD32721E69}"/>
              </a:ext>
            </a:extLst>
          </p:cNvPr>
          <p:cNvSpPr txBox="1"/>
          <p:nvPr/>
        </p:nvSpPr>
        <p:spPr>
          <a:xfrm>
            <a:off x="4333731" y="1147460"/>
            <a:ext cx="3463933" cy="379656"/>
          </a:xfrm>
          <a:prstGeom prst="rect">
            <a:avLst/>
          </a:prstGeom>
          <a:noFill/>
        </p:spPr>
        <p:txBody>
          <a:bodyPr wrap="square" rtlCol="0">
            <a:spAutoFit/>
          </a:bodyPr>
          <a:lstStyle/>
          <a:p>
            <a:pPr marL="633365" indent="-633365" defTabSz="609555">
              <a:buClr>
                <a:srgbClr val="72A376"/>
              </a:buClr>
              <a:defRPr/>
            </a:pPr>
            <a:r>
              <a:rPr kumimoji="0" lang="ja-JP" altLang="en-US" sz="1867">
                <a:solidFill>
                  <a:prstClr val="black"/>
                </a:solidFill>
                <a:latin typeface="BIZ UDPGothic" panose="020B0400000000000000" pitchFamily="34" charset="-128"/>
                <a:ea typeface="BIZ UDPGothic" panose="020B0400000000000000" pitchFamily="34" charset="-128"/>
              </a:rPr>
              <a:t>２．研究助成機関のポリシー</a:t>
            </a:r>
            <a:endParaRPr kumimoji="0" lang="en-US" altLang="ja-JP" sz="1867">
              <a:solidFill>
                <a:prstClr val="black"/>
              </a:solidFill>
              <a:latin typeface="BIZ UDPGothic" panose="020B0400000000000000" pitchFamily="34" charset="-128"/>
              <a:ea typeface="BIZ UDPGothic" panose="020B0400000000000000" pitchFamily="34" charset="-128"/>
            </a:endParaRPr>
          </a:p>
        </p:txBody>
      </p:sp>
      <p:sp>
        <p:nvSpPr>
          <p:cNvPr id="13" name="テキスト ボックス 12">
            <a:extLst>
              <a:ext uri="{FF2B5EF4-FFF2-40B4-BE49-F238E27FC236}">
                <a16:creationId xmlns:a16="http://schemas.microsoft.com/office/drawing/2014/main" id="{72409896-27DF-5BE6-D527-81E3A995B340}"/>
              </a:ext>
            </a:extLst>
          </p:cNvPr>
          <p:cNvSpPr txBox="1"/>
          <p:nvPr/>
        </p:nvSpPr>
        <p:spPr>
          <a:xfrm>
            <a:off x="8312574" y="1147460"/>
            <a:ext cx="3334683" cy="379656"/>
          </a:xfrm>
          <a:prstGeom prst="rect">
            <a:avLst/>
          </a:prstGeom>
          <a:noFill/>
        </p:spPr>
        <p:txBody>
          <a:bodyPr wrap="square" rtlCol="0">
            <a:spAutoFit/>
          </a:bodyPr>
          <a:lstStyle/>
          <a:p>
            <a:pPr defTabSz="609555">
              <a:buClr>
                <a:srgbClr val="72A376"/>
              </a:buClr>
              <a:defRPr/>
            </a:pPr>
            <a:r>
              <a:rPr kumimoji="0" lang="ja-JP" altLang="en-US" sz="1867">
                <a:solidFill>
                  <a:prstClr val="black"/>
                </a:solidFill>
                <a:latin typeface="BIZ UDPGothic" panose="020B0400000000000000" pitchFamily="34" charset="-128"/>
                <a:ea typeface="BIZ UDPGothic" panose="020B0400000000000000" pitchFamily="34" charset="-128"/>
              </a:rPr>
              <a:t>３．学会・出版者のポリシー</a:t>
            </a:r>
            <a:endParaRPr kumimoji="0" lang="en-US" altLang="ja-JP" sz="1867">
              <a:solidFill>
                <a:prstClr val="black"/>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047486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吹き出し: 角を丸めた四角形 8">
            <a:extLst>
              <a:ext uri="{FF2B5EF4-FFF2-40B4-BE49-F238E27FC236}">
                <a16:creationId xmlns:a16="http://schemas.microsoft.com/office/drawing/2014/main" id="{D9CDBFD5-F59F-CD3C-7199-B478A81A0000}"/>
              </a:ext>
            </a:extLst>
          </p:cNvPr>
          <p:cNvSpPr/>
          <p:nvPr/>
        </p:nvSpPr>
        <p:spPr>
          <a:xfrm>
            <a:off x="6571943" y="3298963"/>
            <a:ext cx="5326960" cy="2491472"/>
          </a:xfrm>
          <a:prstGeom prst="wedgeRoundRectCallout">
            <a:avLst>
              <a:gd name="adj1" fmla="val -77919"/>
              <a:gd name="adj2" fmla="val 41203"/>
              <a:gd name="adj3" fmla="val 16667"/>
            </a:avLst>
          </a:prstGeom>
          <a:solidFill>
            <a:schemeClr val="accent3">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
        <p:nvSpPr>
          <p:cNvPr id="2" name="テキスト ボックス 1">
            <a:extLst>
              <a:ext uri="{FF2B5EF4-FFF2-40B4-BE49-F238E27FC236}">
                <a16:creationId xmlns:a16="http://schemas.microsoft.com/office/drawing/2014/main" id="{CEC3B7F7-B58B-BD79-6985-E0974E7A438B}"/>
              </a:ext>
            </a:extLst>
          </p:cNvPr>
          <p:cNvSpPr txBox="1"/>
          <p:nvPr/>
        </p:nvSpPr>
        <p:spPr>
          <a:xfrm>
            <a:off x="1423405" y="402879"/>
            <a:ext cx="9767711" cy="646331"/>
          </a:xfrm>
          <a:prstGeom prst="rect">
            <a:avLst/>
          </a:prstGeom>
          <a:noFill/>
        </p:spPr>
        <p:txBody>
          <a:bodyPr wrap="square">
            <a:spAutoFit/>
          </a:bodyPr>
          <a:lstStyle/>
          <a:p>
            <a:pPr algn="ctr"/>
            <a:r>
              <a:rPr lang="ja-JP" altLang="en-US" sz="3600">
                <a:solidFill>
                  <a:schemeClr val="bg1"/>
                </a:solidFill>
                <a:latin typeface="BIZ UDPGothic" panose="020B0400000000000000" pitchFamily="34" charset="-128"/>
                <a:ea typeface="BIZ UDPGothic" panose="020B0400000000000000" pitchFamily="34" charset="-128"/>
              </a:rPr>
              <a:t>研究データポリシーとは</a:t>
            </a:r>
          </a:p>
        </p:txBody>
      </p:sp>
      <p:sp>
        <p:nvSpPr>
          <p:cNvPr id="3" name="吹き出し: 角を丸めた四角形 2">
            <a:extLst>
              <a:ext uri="{FF2B5EF4-FFF2-40B4-BE49-F238E27FC236}">
                <a16:creationId xmlns:a16="http://schemas.microsoft.com/office/drawing/2014/main" id="{66EB6FE7-1601-AF4C-E9AF-3C1867AB5BF2}"/>
              </a:ext>
            </a:extLst>
          </p:cNvPr>
          <p:cNvSpPr/>
          <p:nvPr/>
        </p:nvSpPr>
        <p:spPr>
          <a:xfrm>
            <a:off x="696349" y="1236676"/>
            <a:ext cx="5399651" cy="492379"/>
          </a:xfrm>
          <a:prstGeom prst="wedgeRoundRectCallout">
            <a:avLst>
              <a:gd name="adj1" fmla="val -40516"/>
              <a:gd name="adj2" fmla="val 27720"/>
              <a:gd name="adj3"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594" indent="-228594">
              <a:buFont typeface="Wingdings" panose="05000000000000000000" pitchFamily="2" charset="2"/>
              <a:buChar char="u"/>
              <a:defRPr/>
            </a:pPr>
            <a:r>
              <a:rPr lang="ja-JP" altLang="en-US" sz="1867" b="1">
                <a:solidFill>
                  <a:schemeClr val="tx1"/>
                </a:solidFill>
                <a:latin typeface="BIZ UDPGothic" panose="020B0400000000000000" pitchFamily="34" charset="-128"/>
                <a:ea typeface="BIZ UDPGothic" panose="020B0400000000000000" pitchFamily="34" charset="-128"/>
              </a:rPr>
              <a:t>第</a:t>
            </a:r>
            <a:r>
              <a:rPr lang="en-US" altLang="ja-JP" sz="1867" b="1">
                <a:solidFill>
                  <a:schemeClr val="tx1"/>
                </a:solidFill>
                <a:latin typeface="BIZ UDPGothic" panose="020B0400000000000000" pitchFamily="34" charset="-128"/>
                <a:ea typeface="BIZ UDPGothic" panose="020B0400000000000000" pitchFamily="34" charset="-128"/>
              </a:rPr>
              <a:t>6</a:t>
            </a:r>
            <a:r>
              <a:rPr lang="ja-JP" altLang="en-US" sz="1867" b="1">
                <a:solidFill>
                  <a:schemeClr val="tx1"/>
                </a:solidFill>
                <a:latin typeface="BIZ UDPGothic" panose="020B0400000000000000" pitchFamily="34" charset="-128"/>
                <a:ea typeface="BIZ UDPGothic" panose="020B0400000000000000" pitchFamily="34" charset="-128"/>
              </a:rPr>
              <a:t>期科学技術・イノベーション基本計画</a:t>
            </a:r>
          </a:p>
        </p:txBody>
      </p:sp>
      <p:sp>
        <p:nvSpPr>
          <p:cNvPr id="11" name="テキスト ボックス 10">
            <a:extLst>
              <a:ext uri="{FF2B5EF4-FFF2-40B4-BE49-F238E27FC236}">
                <a16:creationId xmlns:a16="http://schemas.microsoft.com/office/drawing/2014/main" id="{AA8E5DED-C926-E8E7-C2A3-32609F75910D}"/>
              </a:ext>
            </a:extLst>
          </p:cNvPr>
          <p:cNvSpPr txBox="1"/>
          <p:nvPr/>
        </p:nvSpPr>
        <p:spPr>
          <a:xfrm>
            <a:off x="1038740" y="1655177"/>
            <a:ext cx="10424361" cy="584775"/>
          </a:xfrm>
          <a:prstGeom prst="rect">
            <a:avLst/>
          </a:prstGeom>
          <a:noFill/>
        </p:spPr>
        <p:txBody>
          <a:bodyPr wrap="square">
            <a:spAutoFit/>
          </a:bodyPr>
          <a:lstStyle/>
          <a:p>
            <a:r>
              <a:rPr lang="ja-JP" altLang="en-US" sz="1600">
                <a:latin typeface="BIZ UDPGothic" panose="020B0400000000000000" pitchFamily="34" charset="-128"/>
                <a:ea typeface="BIZ UDPGothic" panose="020B0400000000000000" pitchFamily="34" charset="-128"/>
              </a:rPr>
              <a:t>「機関リポジトリを有する全ての大学・大学共同利用機関法人・国立研究開発法人において、2025年までに、データポリシーの策定率が100％になる」（内閣府</a:t>
            </a:r>
            <a:r>
              <a:rPr lang="en-US" altLang="ja-JP" sz="1600">
                <a:latin typeface="BIZ UDPGothic" panose="020B0400000000000000" pitchFamily="34" charset="-128"/>
                <a:ea typeface="BIZ UDPGothic" panose="020B0400000000000000" pitchFamily="34" charset="-128"/>
              </a:rPr>
              <a:t> 2021,03,26:59-60</a:t>
            </a:r>
            <a:r>
              <a:rPr lang="ja-JP" altLang="en-US" sz="1600">
                <a:latin typeface="BIZ UDPGothic" panose="020B0400000000000000" pitchFamily="34" charset="-128"/>
                <a:ea typeface="BIZ UDPGothic" panose="020B0400000000000000" pitchFamily="34" charset="-128"/>
              </a:rPr>
              <a:t>）</a:t>
            </a:r>
          </a:p>
        </p:txBody>
      </p:sp>
      <p:sp>
        <p:nvSpPr>
          <p:cNvPr id="5" name="テキスト ボックス 4">
            <a:extLst>
              <a:ext uri="{FF2B5EF4-FFF2-40B4-BE49-F238E27FC236}">
                <a16:creationId xmlns:a16="http://schemas.microsoft.com/office/drawing/2014/main" id="{9278CC64-D973-2991-D409-B8FC633CA48F}"/>
              </a:ext>
            </a:extLst>
          </p:cNvPr>
          <p:cNvSpPr txBox="1"/>
          <p:nvPr/>
        </p:nvSpPr>
        <p:spPr>
          <a:xfrm>
            <a:off x="1038740" y="3058070"/>
            <a:ext cx="5533203" cy="830997"/>
          </a:xfrm>
          <a:prstGeom prst="rect">
            <a:avLst/>
          </a:prstGeom>
          <a:noFill/>
        </p:spPr>
        <p:txBody>
          <a:bodyPr wrap="square">
            <a:spAutoFit/>
          </a:bodyPr>
          <a:lstStyle/>
          <a:p>
            <a:r>
              <a:rPr lang="ja-JP" altLang="en-US" sz="1600" b="1">
                <a:latin typeface="BIZ UDPGothic" panose="020B0400000000000000" pitchFamily="34" charset="-128"/>
                <a:ea typeface="BIZ UDPGothic" panose="020B0400000000000000" pitchFamily="34" charset="-128"/>
              </a:rPr>
              <a:t>研究者と機関との協働による組織的・統一的な対応</a:t>
            </a:r>
            <a:endParaRPr lang="en-US" altLang="ja-JP" sz="1600" b="1">
              <a:latin typeface="BIZ UDPGothic" panose="020B0400000000000000" pitchFamily="34" charset="-128"/>
              <a:ea typeface="BIZ UDPGothic" panose="020B0400000000000000" pitchFamily="34" charset="-128"/>
            </a:endParaRPr>
          </a:p>
          <a:p>
            <a:r>
              <a:rPr lang="ja-JP" altLang="en-US" sz="1600">
                <a:latin typeface="BIZ UDPGothic" panose="020B0400000000000000" pitchFamily="34" charset="-128"/>
                <a:ea typeface="BIZ UDPGothic" panose="020B0400000000000000" pitchFamily="34" charset="-128"/>
              </a:rPr>
              <a:t>・研究データは日に日に膨大になり、研究者や研究室単位ではなく大学全体として管理が必要</a:t>
            </a:r>
            <a:endParaRPr lang="en-US" altLang="ja-JP" sz="1600">
              <a:latin typeface="BIZ UDPGothic" panose="020B0400000000000000" pitchFamily="34" charset="-128"/>
              <a:ea typeface="BIZ UDPGothic" panose="020B0400000000000000" pitchFamily="34" charset="-128"/>
            </a:endParaRPr>
          </a:p>
        </p:txBody>
      </p:sp>
      <p:sp>
        <p:nvSpPr>
          <p:cNvPr id="8" name="吹き出し: 角を丸めた四角形 7">
            <a:extLst>
              <a:ext uri="{FF2B5EF4-FFF2-40B4-BE49-F238E27FC236}">
                <a16:creationId xmlns:a16="http://schemas.microsoft.com/office/drawing/2014/main" id="{BA1A0EE2-0CBD-29D5-90B0-9BC580F618A8}"/>
              </a:ext>
            </a:extLst>
          </p:cNvPr>
          <p:cNvSpPr/>
          <p:nvPr/>
        </p:nvSpPr>
        <p:spPr>
          <a:xfrm>
            <a:off x="696349" y="2604245"/>
            <a:ext cx="5399651" cy="492379"/>
          </a:xfrm>
          <a:prstGeom prst="wedgeRoundRectCallout">
            <a:avLst>
              <a:gd name="adj1" fmla="val -40516"/>
              <a:gd name="adj2" fmla="val 27720"/>
              <a:gd name="adj3"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594" indent="-228594">
              <a:buFont typeface="Wingdings" panose="05000000000000000000" pitchFamily="2" charset="2"/>
              <a:buChar char="u"/>
              <a:defRPr/>
            </a:pPr>
            <a:r>
              <a:rPr lang="ja-JP" altLang="en-US" sz="1867" b="1">
                <a:solidFill>
                  <a:schemeClr val="tx1"/>
                </a:solidFill>
                <a:latin typeface="BIZ UDPGothic" panose="020B0400000000000000" pitchFamily="34" charset="-128"/>
                <a:ea typeface="BIZ UDPGothic" panose="020B0400000000000000" pitchFamily="34" charset="-128"/>
              </a:rPr>
              <a:t>研究データポリシーの必要性</a:t>
            </a:r>
          </a:p>
        </p:txBody>
      </p:sp>
      <p:sp>
        <p:nvSpPr>
          <p:cNvPr id="10" name="テキスト ボックス 9">
            <a:extLst>
              <a:ext uri="{FF2B5EF4-FFF2-40B4-BE49-F238E27FC236}">
                <a16:creationId xmlns:a16="http://schemas.microsoft.com/office/drawing/2014/main" id="{505F28A7-7237-011B-77AA-E8D542BD1561}"/>
              </a:ext>
            </a:extLst>
          </p:cNvPr>
          <p:cNvSpPr txBox="1"/>
          <p:nvPr/>
        </p:nvSpPr>
        <p:spPr>
          <a:xfrm>
            <a:off x="7921" y="6180893"/>
            <a:ext cx="12176159" cy="646331"/>
          </a:xfrm>
          <a:prstGeom prst="rect">
            <a:avLst/>
          </a:prstGeom>
          <a:solidFill>
            <a:schemeClr val="bg1">
              <a:lumMod val="95000"/>
            </a:schemeClr>
          </a:solidFill>
        </p:spPr>
        <p:txBody>
          <a:bodyPr wrap="square">
            <a:spAutoFit/>
          </a:bodyPr>
          <a:lstStyle/>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内閣府（</a:t>
            </a:r>
            <a:r>
              <a:rPr lang="en-US" altLang="ja-JP" sz="1200">
                <a:latin typeface="BIZ UDPGothic" panose="020B0400000000000000" pitchFamily="34" charset="-128"/>
                <a:ea typeface="BIZ UDPGothic" panose="020B0400000000000000" pitchFamily="34" charset="-128"/>
              </a:rPr>
              <a:t>2021, 03, 26</a:t>
            </a:r>
            <a:r>
              <a:rPr lang="ja-JP" altLang="en-US" sz="1200">
                <a:latin typeface="BIZ UDPGothic" panose="020B0400000000000000" pitchFamily="34" charset="-128"/>
                <a:ea typeface="BIZ UDPGothic" panose="020B0400000000000000" pitchFamily="34" charset="-128"/>
              </a:rPr>
              <a:t>）「第６期科学技術・イノベーション基本計画」</a:t>
            </a:r>
            <a:r>
              <a:rPr lang="en-US" altLang="ja-JP" sz="1200">
                <a:latin typeface="BIZ UDPGothic" panose="020B0400000000000000" pitchFamily="34" charset="-128"/>
                <a:ea typeface="BIZ UDPGothic" panose="020B0400000000000000" pitchFamily="34" charset="-128"/>
              </a:rPr>
              <a:t>, pp. 59-60. </a:t>
            </a:r>
            <a:r>
              <a:rPr lang="ja-JP" altLang="en-US" sz="1200">
                <a:latin typeface="BIZ UDPGothic" panose="020B0400000000000000" pitchFamily="34" charset="-128"/>
                <a:ea typeface="BIZ UDPGothic" panose="020B0400000000000000" pitchFamily="34" charset="-128"/>
              </a:rPr>
              <a:t>内閣府</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3"/>
              </a:rPr>
              <a:t>https://www8.cao.go.jp/cstp/kihonkeikaku/6honbun.pdf</a:t>
            </a:r>
            <a:r>
              <a:rPr lang="en-US" altLang="ja-JP" sz="1200">
                <a:latin typeface="BIZ UDPGothic" panose="020B0400000000000000" pitchFamily="34" charset="-128"/>
                <a:ea typeface="BIZ UDPGothic" panose="020B0400000000000000" pitchFamily="34" charset="-128"/>
              </a:rPr>
              <a:t>.</a:t>
            </a:r>
          </a:p>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大学 </a:t>
            </a:r>
            <a:r>
              <a:rPr lang="en-US" altLang="ja-JP" sz="1200">
                <a:latin typeface="BIZ UDPGothic" panose="020B0400000000000000" pitchFamily="34" charset="-128"/>
                <a:ea typeface="BIZ UDPGothic" panose="020B0400000000000000" pitchFamily="34" charset="-128"/>
              </a:rPr>
              <a:t>ICT </a:t>
            </a:r>
            <a:r>
              <a:rPr lang="ja-JP" altLang="en-US" sz="1200">
                <a:latin typeface="BIZ UDPGothic" panose="020B0400000000000000" pitchFamily="34" charset="-128"/>
                <a:ea typeface="BIZ UDPGothic" panose="020B0400000000000000" pitchFamily="34" charset="-128"/>
              </a:rPr>
              <a:t>推進協議会（</a:t>
            </a:r>
            <a:r>
              <a:rPr lang="en-US" altLang="ja-JP" sz="1200">
                <a:latin typeface="BIZ UDPGothic" panose="020B0400000000000000" pitchFamily="34" charset="-128"/>
                <a:ea typeface="BIZ UDPGothic" panose="020B0400000000000000" pitchFamily="34" charset="-128"/>
              </a:rPr>
              <a:t>AXIES</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2021,07,01</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大学における研究データポリシー策定のためのガイドライン」</a:t>
            </a:r>
            <a:r>
              <a:rPr lang="en-US" altLang="ja-JP" sz="1200">
                <a:latin typeface="BIZ UDPGothic" panose="020B0400000000000000" pitchFamily="34" charset="-128"/>
                <a:ea typeface="BIZ UDPGothic" panose="020B0400000000000000" pitchFamily="34" charset="-128"/>
              </a:rPr>
              <a:t>, p.4. </a:t>
            </a:r>
            <a:r>
              <a:rPr lang="ja-JP" altLang="en-US" sz="1200">
                <a:latin typeface="BIZ UDPGothic" panose="020B0400000000000000" pitchFamily="34" charset="-128"/>
                <a:ea typeface="BIZ UDPGothic" panose="020B0400000000000000" pitchFamily="34" charset="-128"/>
              </a:rPr>
              <a:t>大学</a:t>
            </a:r>
            <a:r>
              <a:rPr lang="en-US" altLang="ja-JP" sz="1200">
                <a:latin typeface="BIZ UDPGothic" panose="020B0400000000000000" pitchFamily="34" charset="-128"/>
                <a:ea typeface="BIZ UDPGothic" panose="020B0400000000000000" pitchFamily="34" charset="-128"/>
              </a:rPr>
              <a:t>ICT</a:t>
            </a:r>
            <a:r>
              <a:rPr lang="ja-JP" altLang="en-US" sz="1200">
                <a:latin typeface="BIZ UDPGothic" panose="020B0400000000000000" pitchFamily="34" charset="-128"/>
                <a:ea typeface="BIZ UDPGothic" panose="020B0400000000000000" pitchFamily="34" charset="-128"/>
              </a:rPr>
              <a:t>推進協会</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4"/>
              </a:rPr>
              <a:t>https://rdm.axies.jp/_media/sites/14/2021/07/urdp-guideline.pdf</a:t>
            </a:r>
            <a:endParaRPr lang="en-US" altLang="ja-JP" sz="1200">
              <a:latin typeface="BIZ UDPGothic" panose="020B0400000000000000" pitchFamily="34" charset="-128"/>
              <a:ea typeface="BIZ UDPGothic" panose="020B0400000000000000" pitchFamily="34" charset="-128"/>
            </a:endParaRPr>
          </a:p>
        </p:txBody>
      </p:sp>
      <p:grpSp>
        <p:nvGrpSpPr>
          <p:cNvPr id="4" name="グループ化 3">
            <a:extLst>
              <a:ext uri="{FF2B5EF4-FFF2-40B4-BE49-F238E27FC236}">
                <a16:creationId xmlns:a16="http://schemas.microsoft.com/office/drawing/2014/main" id="{628A5B0A-AEEF-0701-A2E2-E5D3C966BAF7}"/>
              </a:ext>
            </a:extLst>
          </p:cNvPr>
          <p:cNvGrpSpPr/>
          <p:nvPr/>
        </p:nvGrpSpPr>
        <p:grpSpPr>
          <a:xfrm>
            <a:off x="5999046" y="3271656"/>
            <a:ext cx="6366993" cy="2506469"/>
            <a:chOff x="9441780" y="1547167"/>
            <a:chExt cx="5778047" cy="2502083"/>
          </a:xfrm>
        </p:grpSpPr>
        <p:graphicFrame>
          <p:nvGraphicFramePr>
            <p:cNvPr id="13" name="図表 12">
              <a:extLst>
                <a:ext uri="{FF2B5EF4-FFF2-40B4-BE49-F238E27FC236}">
                  <a16:creationId xmlns:a16="http://schemas.microsoft.com/office/drawing/2014/main" id="{F717C532-DCF1-6FB4-7C1B-3577BECC695E}"/>
                </a:ext>
              </a:extLst>
            </p:cNvPr>
            <p:cNvGraphicFramePr/>
            <p:nvPr/>
          </p:nvGraphicFramePr>
          <p:xfrm>
            <a:off x="11764232" y="1547167"/>
            <a:ext cx="3455595" cy="22761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4" name="図表 13">
              <a:extLst>
                <a:ext uri="{FF2B5EF4-FFF2-40B4-BE49-F238E27FC236}">
                  <a16:creationId xmlns:a16="http://schemas.microsoft.com/office/drawing/2014/main" id="{E83A0EA6-7AB5-DF80-E8AE-01C8A25D0443}"/>
                </a:ext>
              </a:extLst>
            </p:cNvPr>
            <p:cNvGraphicFramePr/>
            <p:nvPr/>
          </p:nvGraphicFramePr>
          <p:xfrm>
            <a:off x="9441780" y="1565769"/>
            <a:ext cx="3455594" cy="227613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5" name="楕円 14">
              <a:extLst>
                <a:ext uri="{FF2B5EF4-FFF2-40B4-BE49-F238E27FC236}">
                  <a16:creationId xmlns:a16="http://schemas.microsoft.com/office/drawing/2014/main" id="{AC7E84EB-A2E8-3054-ED03-E3F475FA888A}"/>
                </a:ext>
              </a:extLst>
            </p:cNvPr>
            <p:cNvSpPr/>
            <p:nvPr/>
          </p:nvSpPr>
          <p:spPr>
            <a:xfrm>
              <a:off x="12887318" y="2052489"/>
              <a:ext cx="1169720" cy="1294443"/>
            </a:xfrm>
            <a:prstGeom prst="ellipse">
              <a:avLst/>
            </a:prstGeom>
            <a:noFill/>
            <a:ln w="3175">
              <a:solidFill>
                <a:schemeClr val="bg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133">
                <a:latin typeface="BIZ UDPGothic" panose="020B0400000000000000" pitchFamily="34" charset="-128"/>
                <a:ea typeface="BIZ UDPGothic" panose="020B0400000000000000" pitchFamily="34" charset="-128"/>
              </a:endParaRPr>
            </a:p>
          </p:txBody>
        </p:sp>
        <p:sp>
          <p:nvSpPr>
            <p:cNvPr id="16" name="コンテンツ プレースホルダー 2">
              <a:extLst>
                <a:ext uri="{FF2B5EF4-FFF2-40B4-BE49-F238E27FC236}">
                  <a16:creationId xmlns:a16="http://schemas.microsoft.com/office/drawing/2014/main" id="{42808F31-EF55-8ECE-9155-CFAE8ABCE849}"/>
                </a:ext>
              </a:extLst>
            </p:cNvPr>
            <p:cNvSpPr txBox="1">
              <a:spLocks/>
            </p:cNvSpPr>
            <p:nvPr/>
          </p:nvSpPr>
          <p:spPr bwMode="auto">
            <a:xfrm>
              <a:off x="10272199" y="3542199"/>
              <a:ext cx="1976292" cy="478770"/>
            </a:xfrm>
            <a:prstGeom prst="rect">
              <a:avLst/>
            </a:prstGeom>
            <a:noFill/>
            <a:ln>
              <a:noFill/>
            </a:ln>
          </p:spPr>
          <p:txBody>
            <a:bodyP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defTabSz="1219170">
                <a:lnSpc>
                  <a:spcPct val="150000"/>
                </a:lnSpc>
                <a:defRPr/>
              </a:pPr>
              <a:r>
                <a:rPr lang="ja-JP" altLang="en-US" sz="1867">
                  <a:latin typeface="BIZ UDPGothic" panose="020B0400000000000000" pitchFamily="34" charset="-128"/>
                  <a:ea typeface="BIZ UDPGothic" panose="020B0400000000000000" pitchFamily="34" charset="-128"/>
                </a:rPr>
                <a:t>研究（分野</a:t>
              </a:r>
              <a:r>
                <a:rPr lang="en-US" altLang="ja-JP" sz="1867">
                  <a:latin typeface="BIZ UDPGothic" panose="020B0400000000000000" pitchFamily="34" charset="-128"/>
                  <a:ea typeface="BIZ UDPGothic" panose="020B0400000000000000" pitchFamily="34" charset="-128"/>
                </a:rPr>
                <a:t>A</a:t>
              </a:r>
              <a:r>
                <a:rPr lang="ja-JP" altLang="en-US" sz="1867">
                  <a:latin typeface="BIZ UDPGothic" panose="020B0400000000000000" pitchFamily="34" charset="-128"/>
                  <a:ea typeface="BIZ UDPGothic" panose="020B0400000000000000" pitchFamily="34" charset="-128"/>
                </a:rPr>
                <a:t>）</a:t>
              </a:r>
            </a:p>
          </p:txBody>
        </p:sp>
        <p:sp>
          <p:nvSpPr>
            <p:cNvPr id="17" name="コンテンツ プレースホルダー 2">
              <a:extLst>
                <a:ext uri="{FF2B5EF4-FFF2-40B4-BE49-F238E27FC236}">
                  <a16:creationId xmlns:a16="http://schemas.microsoft.com/office/drawing/2014/main" id="{22283DBA-28A0-F8BB-580B-8C82ED1BEE86}"/>
                </a:ext>
              </a:extLst>
            </p:cNvPr>
            <p:cNvSpPr txBox="1">
              <a:spLocks/>
            </p:cNvSpPr>
            <p:nvPr/>
          </p:nvSpPr>
          <p:spPr bwMode="auto">
            <a:xfrm>
              <a:off x="12435657" y="3570480"/>
              <a:ext cx="2261557" cy="478770"/>
            </a:xfrm>
            <a:prstGeom prst="rect">
              <a:avLst/>
            </a:prstGeom>
            <a:noFill/>
            <a:ln>
              <a:noFill/>
            </a:ln>
          </p:spPr>
          <p:txBody>
            <a:bodyP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defTabSz="1219170">
                <a:lnSpc>
                  <a:spcPct val="150000"/>
                </a:lnSpc>
                <a:defRPr/>
              </a:pPr>
              <a:r>
                <a:rPr lang="ja-JP" altLang="en-US" sz="1867">
                  <a:latin typeface="BIZ UDPGothic" panose="020B0400000000000000" pitchFamily="34" charset="-128"/>
                  <a:ea typeface="BIZ UDPGothic" panose="020B0400000000000000" pitchFamily="34" charset="-128"/>
                </a:rPr>
                <a:t>研究（分野</a:t>
              </a:r>
              <a:r>
                <a:rPr lang="en-US" altLang="ja-JP" sz="1867">
                  <a:latin typeface="BIZ UDPGothic" panose="020B0400000000000000" pitchFamily="34" charset="-128"/>
                  <a:ea typeface="BIZ UDPGothic" panose="020B0400000000000000" pitchFamily="34" charset="-128"/>
                </a:rPr>
                <a:t>B</a:t>
              </a:r>
              <a:r>
                <a:rPr lang="ja-JP" altLang="en-US" sz="1867">
                  <a:latin typeface="BIZ UDPGothic" panose="020B0400000000000000" pitchFamily="34" charset="-128"/>
                  <a:ea typeface="BIZ UDPGothic" panose="020B0400000000000000" pitchFamily="34" charset="-128"/>
                </a:rPr>
                <a:t>）</a:t>
              </a:r>
            </a:p>
          </p:txBody>
        </p:sp>
        <p:sp>
          <p:nvSpPr>
            <p:cNvPr id="18" name="コンテンツ プレースホルダー 2">
              <a:extLst>
                <a:ext uri="{FF2B5EF4-FFF2-40B4-BE49-F238E27FC236}">
                  <a16:creationId xmlns:a16="http://schemas.microsoft.com/office/drawing/2014/main" id="{4B4E4F49-14CC-56F4-6BFE-D74B89BDF358}"/>
                </a:ext>
              </a:extLst>
            </p:cNvPr>
            <p:cNvSpPr txBox="1">
              <a:spLocks/>
            </p:cNvSpPr>
            <p:nvPr/>
          </p:nvSpPr>
          <p:spPr bwMode="auto">
            <a:xfrm>
              <a:off x="10231085" y="1720853"/>
              <a:ext cx="1876984" cy="354459"/>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defTabSz="1219170">
                <a:lnSpc>
                  <a:spcPct val="150000"/>
                </a:lnSpc>
                <a:defRPr/>
              </a:pPr>
              <a:r>
                <a:rPr lang="ja-JP" altLang="en-US" sz="1333">
                  <a:solidFill>
                    <a:schemeClr val="bg1"/>
                  </a:solidFill>
                  <a:latin typeface="BIZ UDPGothic" panose="020B0400000000000000" pitchFamily="34" charset="-128"/>
                  <a:ea typeface="BIZ UDPGothic" panose="020B0400000000000000" pitchFamily="34" charset="-128"/>
                </a:rPr>
                <a:t>オープン領域</a:t>
              </a:r>
            </a:p>
          </p:txBody>
        </p:sp>
        <p:sp>
          <p:nvSpPr>
            <p:cNvPr id="19" name="コンテンツ プレースホルダー 2">
              <a:extLst>
                <a:ext uri="{FF2B5EF4-FFF2-40B4-BE49-F238E27FC236}">
                  <a16:creationId xmlns:a16="http://schemas.microsoft.com/office/drawing/2014/main" id="{EF49CD14-EF13-BE3A-C5DA-7C19696B83CE}"/>
                </a:ext>
              </a:extLst>
            </p:cNvPr>
            <p:cNvSpPr txBox="1">
              <a:spLocks/>
            </p:cNvSpPr>
            <p:nvPr/>
          </p:nvSpPr>
          <p:spPr bwMode="auto">
            <a:xfrm>
              <a:off x="12523428" y="1683639"/>
              <a:ext cx="1876984" cy="354459"/>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defTabSz="1219170">
                <a:lnSpc>
                  <a:spcPct val="150000"/>
                </a:lnSpc>
                <a:defRPr/>
              </a:pPr>
              <a:r>
                <a:rPr lang="ja-JP" altLang="en-US" sz="1333">
                  <a:solidFill>
                    <a:schemeClr val="bg1"/>
                  </a:solidFill>
                  <a:latin typeface="BIZ UDPGothic" panose="020B0400000000000000" pitchFamily="34" charset="-128"/>
                  <a:ea typeface="BIZ UDPGothic" panose="020B0400000000000000" pitchFamily="34" charset="-128"/>
                </a:rPr>
                <a:t>オープン領域</a:t>
              </a:r>
            </a:p>
          </p:txBody>
        </p:sp>
        <p:sp>
          <p:nvSpPr>
            <p:cNvPr id="20" name="コンテンツ プレースホルダー 2">
              <a:extLst>
                <a:ext uri="{FF2B5EF4-FFF2-40B4-BE49-F238E27FC236}">
                  <a16:creationId xmlns:a16="http://schemas.microsoft.com/office/drawing/2014/main" id="{03D03E12-DE5F-2509-BA55-5241CF945BD2}"/>
                </a:ext>
              </a:extLst>
            </p:cNvPr>
            <p:cNvSpPr txBox="1">
              <a:spLocks/>
            </p:cNvSpPr>
            <p:nvPr/>
          </p:nvSpPr>
          <p:spPr bwMode="auto">
            <a:xfrm>
              <a:off x="10213581" y="2493267"/>
              <a:ext cx="1876984" cy="354459"/>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defTabSz="1219170">
                <a:lnSpc>
                  <a:spcPct val="150000"/>
                </a:lnSpc>
                <a:defRPr/>
              </a:pPr>
              <a:r>
                <a:rPr lang="ja-JP" altLang="en-US" sz="1333">
                  <a:solidFill>
                    <a:schemeClr val="bg1"/>
                  </a:solidFill>
                  <a:latin typeface="BIZ UDPGothic" panose="020B0400000000000000" pitchFamily="34" charset="-128"/>
                  <a:ea typeface="BIZ UDPGothic" panose="020B0400000000000000" pitchFamily="34" charset="-128"/>
                </a:rPr>
                <a:t>クローズ領域</a:t>
              </a:r>
            </a:p>
          </p:txBody>
        </p:sp>
        <p:sp>
          <p:nvSpPr>
            <p:cNvPr id="21" name="コンテンツ プレースホルダー 2">
              <a:extLst>
                <a:ext uri="{FF2B5EF4-FFF2-40B4-BE49-F238E27FC236}">
                  <a16:creationId xmlns:a16="http://schemas.microsoft.com/office/drawing/2014/main" id="{E0192772-D9A8-FFAA-9EC5-8973D2A15B1D}"/>
                </a:ext>
              </a:extLst>
            </p:cNvPr>
            <p:cNvSpPr txBox="1">
              <a:spLocks/>
            </p:cNvSpPr>
            <p:nvPr/>
          </p:nvSpPr>
          <p:spPr bwMode="auto">
            <a:xfrm>
              <a:off x="12965915" y="2424573"/>
              <a:ext cx="980711" cy="555070"/>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defTabSz="1219170">
                <a:lnSpc>
                  <a:spcPct val="100000"/>
                </a:lnSpc>
                <a:defRPr/>
              </a:pPr>
              <a:r>
                <a:rPr lang="ja-JP" altLang="en-US" sz="1333">
                  <a:solidFill>
                    <a:schemeClr val="bg1"/>
                  </a:solidFill>
                  <a:latin typeface="BIZ UDPGothic" panose="020B0400000000000000" pitchFamily="34" charset="-128"/>
                  <a:ea typeface="BIZ UDPGothic" panose="020B0400000000000000" pitchFamily="34" charset="-128"/>
                </a:rPr>
                <a:t>クローズ</a:t>
              </a:r>
              <a:br>
                <a:rPr lang="en-US" altLang="ja-JP" sz="1333">
                  <a:solidFill>
                    <a:schemeClr val="bg1"/>
                  </a:solidFill>
                  <a:latin typeface="BIZ UDPGothic" panose="020B0400000000000000" pitchFamily="34" charset="-128"/>
                  <a:ea typeface="BIZ UDPGothic" panose="020B0400000000000000" pitchFamily="34" charset="-128"/>
                </a:rPr>
              </a:br>
              <a:r>
                <a:rPr lang="ja-JP" altLang="en-US" sz="1333">
                  <a:solidFill>
                    <a:schemeClr val="bg1"/>
                  </a:solidFill>
                  <a:latin typeface="BIZ UDPGothic" panose="020B0400000000000000" pitchFamily="34" charset="-128"/>
                  <a:ea typeface="BIZ UDPGothic" panose="020B0400000000000000" pitchFamily="34" charset="-128"/>
                </a:rPr>
                <a:t>領域</a:t>
              </a:r>
            </a:p>
          </p:txBody>
        </p:sp>
      </p:grpSp>
      <p:sp>
        <p:nvSpPr>
          <p:cNvPr id="6" name="テキスト ボックス 5">
            <a:extLst>
              <a:ext uri="{FF2B5EF4-FFF2-40B4-BE49-F238E27FC236}">
                <a16:creationId xmlns:a16="http://schemas.microsoft.com/office/drawing/2014/main" id="{C21B79E8-8DD4-72A4-0494-5E7C17D806B4}"/>
              </a:ext>
            </a:extLst>
          </p:cNvPr>
          <p:cNvSpPr txBox="1"/>
          <p:nvPr/>
        </p:nvSpPr>
        <p:spPr>
          <a:xfrm>
            <a:off x="1046741" y="4100568"/>
            <a:ext cx="5399649" cy="1815882"/>
          </a:xfrm>
          <a:prstGeom prst="rect">
            <a:avLst/>
          </a:prstGeom>
          <a:noFill/>
        </p:spPr>
        <p:txBody>
          <a:bodyPr wrap="square">
            <a:spAutoFit/>
          </a:bodyPr>
          <a:lstStyle/>
          <a:p>
            <a:r>
              <a:rPr lang="ja-JP" altLang="en-US" sz="1600" b="1">
                <a:latin typeface="BIZ UDPGothic" panose="020B0400000000000000" pitchFamily="34" charset="-128"/>
                <a:ea typeface="BIZ UDPGothic" panose="020B0400000000000000" pitchFamily="34" charset="-128"/>
              </a:rPr>
              <a:t>研究公正およびオープンサイエンスのための適切な研究データ管理の促進</a:t>
            </a:r>
          </a:p>
          <a:p>
            <a:r>
              <a:rPr lang="ja-JP" altLang="en-US" sz="1600">
                <a:latin typeface="BIZ UDPGothic" panose="020B0400000000000000" pitchFamily="34" charset="-128"/>
                <a:ea typeface="BIZ UDPGothic" panose="020B0400000000000000" pitchFamily="34" charset="-128"/>
              </a:rPr>
              <a:t>・研究データは重要なエビデンスであり全学的なデータガバナンスの方針が必要</a:t>
            </a:r>
            <a:endParaRPr lang="en-US" altLang="ja-JP" sz="1600">
              <a:latin typeface="BIZ UDPGothic" panose="020B0400000000000000" pitchFamily="34" charset="-128"/>
              <a:ea typeface="BIZ UDPGothic" panose="020B0400000000000000" pitchFamily="34" charset="-128"/>
            </a:endParaRPr>
          </a:p>
          <a:p>
            <a:r>
              <a:rPr lang="ja-JP" altLang="en-US" sz="1600">
                <a:latin typeface="BIZ UDPGothic" panose="020B0400000000000000" pitchFamily="34" charset="-128"/>
                <a:ea typeface="BIZ UDPGothic" panose="020B0400000000000000" pitchFamily="34" charset="-128"/>
              </a:rPr>
              <a:t>・研究効率化やイノベーション創出のためにエビデンスデータ以外の研究データの管理も重要</a:t>
            </a:r>
            <a:endParaRPr lang="en-US" altLang="ja-JP" sz="1600">
              <a:latin typeface="BIZ UDPGothic" panose="020B0400000000000000" pitchFamily="34" charset="-128"/>
              <a:ea typeface="BIZ UDPGothic" panose="020B0400000000000000" pitchFamily="34" charset="-128"/>
            </a:endParaRPr>
          </a:p>
          <a:p>
            <a:r>
              <a:rPr lang="en-US" altLang="ja-JP" sz="1600">
                <a:latin typeface="BIZ UDPGothic" panose="020B0400000000000000" pitchFamily="34" charset="-128"/>
                <a:ea typeface="BIZ UDPGothic" panose="020B0400000000000000" pitchFamily="34" charset="-128"/>
              </a:rPr>
              <a:t>※</a:t>
            </a:r>
            <a:r>
              <a:rPr lang="ja-JP" altLang="en-US" sz="1600">
                <a:latin typeface="BIZ UDPGothic" panose="020B0400000000000000" pitchFamily="34" charset="-128"/>
                <a:ea typeface="BIZ UDPGothic" panose="020B0400000000000000" pitchFamily="34" charset="-128"/>
              </a:rPr>
              <a:t>分野毎の</a:t>
            </a:r>
            <a:r>
              <a:rPr lang="ja-JP" altLang="en-US" sz="1600">
                <a:solidFill>
                  <a:srgbClr val="FF0000"/>
                </a:solidFill>
                <a:highlight>
                  <a:srgbClr val="FFFF00"/>
                </a:highlight>
                <a:latin typeface="BIZ UDPGothic" panose="020B0400000000000000" pitchFamily="34" charset="-128"/>
                <a:ea typeface="BIZ UDPGothic" panose="020B0400000000000000" pitchFamily="34" charset="-128"/>
              </a:rPr>
              <a:t>オープン・アンド・クローズ戦略</a:t>
            </a:r>
            <a:r>
              <a:rPr lang="ja-JP" altLang="en-US" sz="1600">
                <a:latin typeface="BIZ UDPGothic" panose="020B0400000000000000" pitchFamily="34" charset="-128"/>
                <a:ea typeface="BIZ UDPGothic" panose="020B0400000000000000" pitchFamily="34" charset="-128"/>
              </a:rPr>
              <a:t>が重要</a:t>
            </a:r>
          </a:p>
        </p:txBody>
      </p:sp>
      <p:sp>
        <p:nvSpPr>
          <p:cNvPr id="22" name="タイトル 21">
            <a:extLst>
              <a:ext uri="{FF2B5EF4-FFF2-40B4-BE49-F238E27FC236}">
                <a16:creationId xmlns:a16="http://schemas.microsoft.com/office/drawing/2014/main" id="{C164E953-D8C5-3548-C515-B42BC1119A91}"/>
              </a:ext>
            </a:extLst>
          </p:cNvPr>
          <p:cNvSpPr>
            <a:spLocks noGrp="1"/>
          </p:cNvSpPr>
          <p:nvPr>
            <p:ph type="title"/>
          </p:nvPr>
        </p:nvSpPr>
        <p:spPr/>
        <p:txBody>
          <a:bodyPr/>
          <a:lstStyle/>
          <a:p>
            <a:r>
              <a:rPr lang="ja-JP" altLang="en-US"/>
              <a:t>研究データポリシーとは</a:t>
            </a:r>
          </a:p>
        </p:txBody>
      </p:sp>
    </p:spTree>
    <p:extLst>
      <p:ext uri="{BB962C8B-B14F-4D97-AF65-F5344CB8AC3E}">
        <p14:creationId xmlns:p14="http://schemas.microsoft.com/office/powerpoint/2010/main" val="3134590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4190D65F-8B61-A2EC-5F2D-8A1A775B5220}"/>
              </a:ext>
            </a:extLst>
          </p:cNvPr>
          <p:cNvPicPr>
            <a:picLocks noChangeAspect="1"/>
          </p:cNvPicPr>
          <p:nvPr/>
        </p:nvPicPr>
        <p:blipFill rotWithShape="1">
          <a:blip r:embed="rId3"/>
          <a:srcRect l="11254" t="7214" r="9192" b="7521"/>
          <a:stretch/>
        </p:blipFill>
        <p:spPr>
          <a:xfrm>
            <a:off x="3570472" y="1842242"/>
            <a:ext cx="2841624" cy="4302564"/>
          </a:xfrm>
          <a:prstGeom prst="rect">
            <a:avLst/>
          </a:prstGeom>
          <a:ln>
            <a:solidFill>
              <a:schemeClr val="bg1">
                <a:lumMod val="85000"/>
              </a:schemeClr>
            </a:solidFill>
          </a:ln>
        </p:spPr>
      </p:pic>
      <p:pic>
        <p:nvPicPr>
          <p:cNvPr id="3" name="図 23">
            <a:extLst>
              <a:ext uri="{FF2B5EF4-FFF2-40B4-BE49-F238E27FC236}">
                <a16:creationId xmlns:a16="http://schemas.microsoft.com/office/drawing/2014/main" id="{D8F532E2-56FD-B77B-B070-611B30C5794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20148" y="2278288"/>
            <a:ext cx="2955219" cy="4094449"/>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pic>
        <p:nvPicPr>
          <p:cNvPr id="5" name="図 21">
            <a:extLst>
              <a:ext uri="{FF2B5EF4-FFF2-40B4-BE49-F238E27FC236}">
                <a16:creationId xmlns:a16="http://schemas.microsoft.com/office/drawing/2014/main" id="{3BC9F14E-B3A6-D6A4-9879-AAD609E2164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bwMode="auto">
          <a:xfrm>
            <a:off x="8485885" y="2065872"/>
            <a:ext cx="3178423" cy="4223555"/>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pic>
        <p:nvPicPr>
          <p:cNvPr id="8" name="図 19">
            <a:extLst>
              <a:ext uri="{FF2B5EF4-FFF2-40B4-BE49-F238E27FC236}">
                <a16:creationId xmlns:a16="http://schemas.microsoft.com/office/drawing/2014/main" id="{C67CDFD4-3D1E-8A3D-1361-9FC8A674D747}"/>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bwMode="auto">
          <a:xfrm>
            <a:off x="8281775" y="1982373"/>
            <a:ext cx="3158780" cy="4376273"/>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pic>
        <p:nvPicPr>
          <p:cNvPr id="11" name="図 17">
            <a:extLst>
              <a:ext uri="{FF2B5EF4-FFF2-40B4-BE49-F238E27FC236}">
                <a16:creationId xmlns:a16="http://schemas.microsoft.com/office/drawing/2014/main" id="{063CE001-1CC1-CD6F-7664-2E4318CED870}"/>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bwMode="auto">
          <a:xfrm>
            <a:off x="8228050" y="1830815"/>
            <a:ext cx="3010573" cy="4090128"/>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pic>
        <p:nvPicPr>
          <p:cNvPr id="12" name="図 15">
            <a:extLst>
              <a:ext uri="{FF2B5EF4-FFF2-40B4-BE49-F238E27FC236}">
                <a16:creationId xmlns:a16="http://schemas.microsoft.com/office/drawing/2014/main" id="{9B8A4190-062E-9B7C-1990-B8D054EC18E7}"/>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bwMode="auto">
          <a:xfrm>
            <a:off x="7947665" y="1773813"/>
            <a:ext cx="3049859" cy="4370993"/>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pic>
        <p:nvPicPr>
          <p:cNvPr id="13" name="図 13">
            <a:extLst>
              <a:ext uri="{FF2B5EF4-FFF2-40B4-BE49-F238E27FC236}">
                <a16:creationId xmlns:a16="http://schemas.microsoft.com/office/drawing/2014/main" id="{062B60B4-1716-38EF-6429-2D4F5BC6B998}"/>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539280" y="1669238"/>
            <a:ext cx="3235563" cy="4580143"/>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2" name="テキスト ボックス 1">
            <a:extLst>
              <a:ext uri="{FF2B5EF4-FFF2-40B4-BE49-F238E27FC236}">
                <a16:creationId xmlns:a16="http://schemas.microsoft.com/office/drawing/2014/main" id="{CEC3B7F7-B58B-BD79-6985-E0974E7A438B}"/>
              </a:ext>
            </a:extLst>
          </p:cNvPr>
          <p:cNvSpPr txBox="1"/>
          <p:nvPr/>
        </p:nvSpPr>
        <p:spPr>
          <a:xfrm>
            <a:off x="1423405" y="402879"/>
            <a:ext cx="9767711" cy="646331"/>
          </a:xfrm>
          <a:prstGeom prst="rect">
            <a:avLst/>
          </a:prstGeom>
          <a:noFill/>
        </p:spPr>
        <p:txBody>
          <a:bodyPr wrap="square">
            <a:spAutoFit/>
          </a:bodyPr>
          <a:lstStyle/>
          <a:p>
            <a:pPr algn="ctr"/>
            <a:r>
              <a:rPr lang="ja-JP" altLang="en-US" sz="3600">
                <a:solidFill>
                  <a:schemeClr val="bg1"/>
                </a:solidFill>
                <a:latin typeface="BIZ UDPGothic" panose="020B0400000000000000" pitchFamily="34" charset="-128"/>
                <a:ea typeface="BIZ UDPGothic" panose="020B0400000000000000" pitchFamily="34" charset="-128"/>
              </a:rPr>
              <a:t>大阪大学研究データポリシー・解説</a:t>
            </a:r>
            <a:endParaRPr lang="en-US" altLang="ja-JP" sz="3600">
              <a:solidFill>
                <a:schemeClr val="bg1"/>
              </a:solidFill>
              <a:latin typeface="BIZ UDPGothic" panose="020B0400000000000000" pitchFamily="34" charset="-128"/>
              <a:ea typeface="BIZ UDPGothic" panose="020B0400000000000000" pitchFamily="34" charset="-128"/>
            </a:endParaRPr>
          </a:p>
        </p:txBody>
      </p:sp>
      <p:pic>
        <p:nvPicPr>
          <p:cNvPr id="7" name="図 6">
            <a:extLst>
              <a:ext uri="{FF2B5EF4-FFF2-40B4-BE49-F238E27FC236}">
                <a16:creationId xmlns:a16="http://schemas.microsoft.com/office/drawing/2014/main" id="{0029BA62-E781-0FD2-F3A6-3972CD5FDD5B}"/>
              </a:ext>
            </a:extLst>
          </p:cNvPr>
          <p:cNvPicPr>
            <a:picLocks noChangeAspect="1"/>
          </p:cNvPicPr>
          <p:nvPr/>
        </p:nvPicPr>
        <p:blipFill rotWithShape="1">
          <a:blip r:embed="rId10"/>
          <a:srcRect l="12099" t="5229" r="11026" b="9306"/>
          <a:stretch/>
        </p:blipFill>
        <p:spPr>
          <a:xfrm>
            <a:off x="560851" y="1830815"/>
            <a:ext cx="2731767" cy="4295432"/>
          </a:xfrm>
          <a:prstGeom prst="rect">
            <a:avLst/>
          </a:prstGeom>
          <a:ln>
            <a:solidFill>
              <a:schemeClr val="bg1">
                <a:lumMod val="85000"/>
              </a:schemeClr>
            </a:solidFill>
          </a:ln>
        </p:spPr>
      </p:pic>
      <p:sp>
        <p:nvSpPr>
          <p:cNvPr id="14" name="テキスト ボックス 13">
            <a:extLst>
              <a:ext uri="{FF2B5EF4-FFF2-40B4-BE49-F238E27FC236}">
                <a16:creationId xmlns:a16="http://schemas.microsoft.com/office/drawing/2014/main" id="{9C4176AD-63F8-4BCA-4AD6-EF825F155DEF}"/>
              </a:ext>
            </a:extLst>
          </p:cNvPr>
          <p:cNvSpPr txBox="1"/>
          <p:nvPr/>
        </p:nvSpPr>
        <p:spPr>
          <a:xfrm>
            <a:off x="0" y="6358646"/>
            <a:ext cx="12192000" cy="461665"/>
          </a:xfrm>
          <a:prstGeom prst="rect">
            <a:avLst/>
          </a:prstGeom>
          <a:solidFill>
            <a:schemeClr val="bg1">
              <a:lumMod val="95000"/>
            </a:schemeClr>
          </a:solidFill>
        </p:spPr>
        <p:txBody>
          <a:bodyPr wrap="square">
            <a:spAutoFit/>
          </a:bodyPr>
          <a:lstStyle/>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cs typeface="Times New Roman" panose="02020603050405020304" pitchFamily="18" charset="0"/>
              </a:rPr>
              <a:t>大阪大学（</a:t>
            </a:r>
            <a:r>
              <a:rPr lang="en-US" altLang="ja-JP" sz="1200">
                <a:latin typeface="BIZ UDPGothic" panose="020B0400000000000000" pitchFamily="34" charset="-128"/>
                <a:ea typeface="BIZ UDPGothic" panose="020B0400000000000000" pitchFamily="34" charset="-128"/>
                <a:cs typeface="Times New Roman" panose="02020603050405020304" pitchFamily="18" charset="0"/>
              </a:rPr>
              <a:t>2023, 03, 24</a:t>
            </a:r>
            <a:r>
              <a:rPr lang="ja-JP" altLang="en-US" sz="1200">
                <a:latin typeface="BIZ UDPGothic" panose="020B0400000000000000" pitchFamily="34" charset="-128"/>
                <a:ea typeface="BIZ UDPGothic" panose="020B0400000000000000" pitchFamily="34" charset="-128"/>
                <a:cs typeface="Times New Roman" panose="02020603050405020304" pitchFamily="18" charset="0"/>
              </a:rPr>
              <a:t>）「大阪大学研究データポリシー」</a:t>
            </a:r>
            <a:r>
              <a:rPr lang="en-US" altLang="ja-JP" sz="1200">
                <a:latin typeface="BIZ UDPGothic" panose="020B0400000000000000" pitchFamily="34" charset="-128"/>
                <a:ea typeface="BIZ UDPGothic" panose="020B0400000000000000" pitchFamily="34" charset="-128"/>
                <a:cs typeface="Times New Roman" panose="02020603050405020304" pitchFamily="18" charset="0"/>
              </a:rPr>
              <a:t>. </a:t>
            </a:r>
            <a:r>
              <a:rPr lang="ja-JP" altLang="en-US" sz="1200">
                <a:latin typeface="BIZ UDPGothic" panose="020B0400000000000000" pitchFamily="34" charset="-128"/>
                <a:ea typeface="BIZ UDPGothic" panose="020B0400000000000000" pitchFamily="34" charset="-128"/>
                <a:cs typeface="Times New Roman" panose="02020603050405020304" pitchFamily="18" charset="0"/>
              </a:rPr>
              <a:t>大阪大学</a:t>
            </a:r>
            <a:r>
              <a:rPr lang="en-US" altLang="ja-JP" sz="1200">
                <a:latin typeface="BIZ UDPGothic" panose="020B0400000000000000" pitchFamily="34" charset="-128"/>
                <a:ea typeface="BIZ UDPGothic" panose="020B0400000000000000" pitchFamily="34" charset="-128"/>
                <a:cs typeface="Times New Roman" panose="02020603050405020304" pitchFamily="18" charset="0"/>
              </a:rPr>
              <a:t>. </a:t>
            </a:r>
            <a:r>
              <a:rPr lang="en-US" altLang="ja-JP" sz="1200">
                <a:latin typeface="BIZ UDPGothic" panose="020B0400000000000000" pitchFamily="34" charset="-128"/>
                <a:ea typeface="BIZ UDPGothic" panose="020B0400000000000000" pitchFamily="34" charset="-128"/>
                <a:cs typeface="Times New Roman" panose="02020603050405020304" pitchFamily="18" charset="0"/>
                <a:hlinkClick r:id="rId11"/>
              </a:rPr>
              <a:t>https://www.osaka-u.ac.jp/ja/research/files/e30yqd</a:t>
            </a:r>
            <a:endParaRPr lang="ja-JP" altLang="en-US" sz="1200">
              <a:latin typeface="BIZ UDPGothic" panose="020B0400000000000000" pitchFamily="34" charset="-128"/>
              <a:ea typeface="BIZ UDPGothic" panose="020B0400000000000000" pitchFamily="34" charset="-128"/>
              <a:cs typeface="Times New Roman" panose="02020603050405020304" pitchFamily="18" charset="0"/>
            </a:endParaRPr>
          </a:p>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cs typeface="Times New Roman" panose="02020603050405020304" pitchFamily="18" charset="0"/>
              </a:rPr>
              <a:t>大阪大学（</a:t>
            </a:r>
            <a:r>
              <a:rPr lang="en-US" altLang="ja-JP" sz="1200">
                <a:latin typeface="BIZ UDPGothic" panose="020B0400000000000000" pitchFamily="34" charset="-128"/>
                <a:ea typeface="BIZ UDPGothic" panose="020B0400000000000000" pitchFamily="34" charset="-128"/>
                <a:cs typeface="Times New Roman" panose="02020603050405020304" pitchFamily="18" charset="0"/>
              </a:rPr>
              <a:t>n.d.</a:t>
            </a:r>
            <a:r>
              <a:rPr lang="ja-JP" altLang="en-US" sz="1200">
                <a:latin typeface="BIZ UDPGothic" panose="020B0400000000000000" pitchFamily="34" charset="-128"/>
                <a:ea typeface="BIZ UDPGothic" panose="020B0400000000000000" pitchFamily="34" charset="-128"/>
                <a:cs typeface="Times New Roman" panose="02020603050405020304" pitchFamily="18" charset="0"/>
              </a:rPr>
              <a:t>）「研究データポリシー解説」</a:t>
            </a:r>
            <a:r>
              <a:rPr lang="en-US" altLang="ja-JP" sz="1200">
                <a:latin typeface="BIZ UDPGothic" panose="020B0400000000000000" pitchFamily="34" charset="-128"/>
                <a:ea typeface="BIZ UDPGothic" panose="020B0400000000000000" pitchFamily="34" charset="-128"/>
                <a:cs typeface="Times New Roman" panose="02020603050405020304" pitchFamily="18" charset="0"/>
              </a:rPr>
              <a:t>. </a:t>
            </a:r>
            <a:r>
              <a:rPr lang="ja-JP" altLang="en-US" sz="1200">
                <a:latin typeface="BIZ UDPGothic" panose="020B0400000000000000" pitchFamily="34" charset="-128"/>
                <a:ea typeface="BIZ UDPGothic" panose="020B0400000000000000" pitchFamily="34" charset="-128"/>
                <a:cs typeface="Times New Roman" panose="02020603050405020304" pitchFamily="18" charset="0"/>
              </a:rPr>
              <a:t>大阪大学</a:t>
            </a:r>
            <a:r>
              <a:rPr lang="en-US" altLang="ja-JP" sz="1200">
                <a:latin typeface="BIZ UDPGothic" panose="020B0400000000000000" pitchFamily="34" charset="-128"/>
                <a:ea typeface="BIZ UDPGothic" panose="020B0400000000000000" pitchFamily="34" charset="-128"/>
                <a:cs typeface="Times New Roman" panose="02020603050405020304" pitchFamily="18" charset="0"/>
              </a:rPr>
              <a:t>. </a:t>
            </a:r>
            <a:r>
              <a:rPr lang="en-US" altLang="ja-JP" sz="1200">
                <a:latin typeface="BIZ UDPGothic" panose="020B0400000000000000" pitchFamily="34" charset="-128"/>
                <a:ea typeface="BIZ UDPGothic" panose="020B0400000000000000" pitchFamily="34" charset="-128"/>
                <a:cs typeface="Times New Roman" panose="02020603050405020304" pitchFamily="18" charset="0"/>
                <a:hlinkClick r:id="rId12"/>
              </a:rPr>
              <a:t>https://www.osaka-u.ac.jp/ja/research/files/6wqprp</a:t>
            </a:r>
            <a:endParaRPr lang="ja-JP" altLang="en-US" sz="1200">
              <a:latin typeface="BIZ UDPGothic" panose="020B0400000000000000" pitchFamily="34" charset="-128"/>
              <a:ea typeface="BIZ UDPGothic" panose="020B0400000000000000" pitchFamily="34" charset="-128"/>
              <a:cs typeface="Times New Roman" panose="02020603050405020304" pitchFamily="18" charset="0"/>
            </a:endParaRPr>
          </a:p>
        </p:txBody>
      </p:sp>
      <p:sp>
        <p:nvSpPr>
          <p:cNvPr id="16" name="吹き出し: 角を丸めた四角形 15">
            <a:extLst>
              <a:ext uri="{FF2B5EF4-FFF2-40B4-BE49-F238E27FC236}">
                <a16:creationId xmlns:a16="http://schemas.microsoft.com/office/drawing/2014/main" id="{658FE142-0C0F-7B13-9388-37EA546DE930}"/>
              </a:ext>
            </a:extLst>
          </p:cNvPr>
          <p:cNvSpPr/>
          <p:nvPr/>
        </p:nvSpPr>
        <p:spPr>
          <a:xfrm>
            <a:off x="560851" y="1281433"/>
            <a:ext cx="5399651" cy="492379"/>
          </a:xfrm>
          <a:prstGeom prst="wedgeRoundRectCallout">
            <a:avLst>
              <a:gd name="adj1" fmla="val -40516"/>
              <a:gd name="adj2" fmla="val 27720"/>
              <a:gd name="adj3"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594" indent="-228594">
              <a:buFont typeface="Wingdings" panose="05000000000000000000" pitchFamily="2" charset="2"/>
              <a:buChar char="u"/>
              <a:defRPr/>
            </a:pPr>
            <a:r>
              <a:rPr lang="ja-JP" altLang="en-US" sz="1867" b="1">
                <a:solidFill>
                  <a:schemeClr val="tx1"/>
                </a:solidFill>
                <a:latin typeface="BIZ UDPGothic" panose="020B0400000000000000" pitchFamily="34" charset="-128"/>
                <a:ea typeface="BIZ UDPGothic" panose="020B0400000000000000" pitchFamily="34" charset="-128"/>
              </a:rPr>
              <a:t>大阪大学研究データポリシー</a:t>
            </a:r>
          </a:p>
        </p:txBody>
      </p:sp>
      <p:sp>
        <p:nvSpPr>
          <p:cNvPr id="17" name="吹き出し: 角を丸めた四角形 16">
            <a:extLst>
              <a:ext uri="{FF2B5EF4-FFF2-40B4-BE49-F238E27FC236}">
                <a16:creationId xmlns:a16="http://schemas.microsoft.com/office/drawing/2014/main" id="{F1295442-9FA1-6BD2-EE79-352EA7730D3C}"/>
              </a:ext>
            </a:extLst>
          </p:cNvPr>
          <p:cNvSpPr/>
          <p:nvPr/>
        </p:nvSpPr>
        <p:spPr>
          <a:xfrm>
            <a:off x="7161339" y="1267343"/>
            <a:ext cx="4873203" cy="492379"/>
          </a:xfrm>
          <a:prstGeom prst="wedgeRoundRectCallout">
            <a:avLst>
              <a:gd name="adj1" fmla="val -40516"/>
              <a:gd name="adj2" fmla="val 27720"/>
              <a:gd name="adj3"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594" indent="-228594">
              <a:buFont typeface="Wingdings" panose="05000000000000000000" pitchFamily="2" charset="2"/>
              <a:buChar char="u"/>
              <a:defRPr/>
            </a:pPr>
            <a:r>
              <a:rPr lang="ja-JP" altLang="en-US" sz="1867" b="1">
                <a:solidFill>
                  <a:schemeClr val="tx1"/>
                </a:solidFill>
                <a:latin typeface="BIZ UDPGothic" panose="020B0400000000000000" pitchFamily="34" charset="-128"/>
                <a:ea typeface="BIZ UDPGothic" panose="020B0400000000000000" pitchFamily="34" charset="-128"/>
              </a:rPr>
              <a:t>大阪大学研究データポリシー解説</a:t>
            </a:r>
          </a:p>
        </p:txBody>
      </p:sp>
      <p:sp>
        <p:nvSpPr>
          <p:cNvPr id="18" name="角丸四角形 25">
            <a:extLst>
              <a:ext uri="{FF2B5EF4-FFF2-40B4-BE49-F238E27FC236}">
                <a16:creationId xmlns:a16="http://schemas.microsoft.com/office/drawing/2014/main" id="{758A9C17-0E0F-508B-1A1F-9193A750A033}"/>
              </a:ext>
            </a:extLst>
          </p:cNvPr>
          <p:cNvSpPr/>
          <p:nvPr/>
        </p:nvSpPr>
        <p:spPr>
          <a:xfrm>
            <a:off x="1130245" y="2725206"/>
            <a:ext cx="4943927" cy="2844877"/>
          </a:xfrm>
          <a:prstGeom prst="roundRect">
            <a:avLst>
              <a:gd name="adj" fmla="val 3206"/>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867"/>
              </a:lnSpc>
            </a:pPr>
            <a:r>
              <a:rPr lang="ja-JP" altLang="en-US" sz="1333">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rPr>
              <a:t>前文</a:t>
            </a:r>
          </a:p>
          <a:p>
            <a:pPr>
              <a:lnSpc>
                <a:spcPts val="1867"/>
              </a:lnSpc>
            </a:pPr>
            <a:r>
              <a:rPr lang="ja-JP" altLang="en-US" sz="1333">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rPr>
              <a:t>－大阪大学憲章の基本理念の実現と研究データのかかわり</a:t>
            </a:r>
          </a:p>
          <a:p>
            <a:pPr>
              <a:lnSpc>
                <a:spcPts val="1867"/>
              </a:lnSpc>
            </a:pPr>
            <a:r>
              <a:rPr lang="ja-JP" altLang="en-US" sz="1333">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rPr>
              <a:t>１．本ポリシー策定の目的</a:t>
            </a:r>
          </a:p>
          <a:p>
            <a:pPr>
              <a:lnSpc>
                <a:spcPts val="1867"/>
              </a:lnSpc>
            </a:pPr>
            <a:r>
              <a:rPr lang="ja-JP" altLang="en-US" sz="1333">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rPr>
              <a:t>２．定義</a:t>
            </a:r>
          </a:p>
          <a:p>
            <a:pPr>
              <a:lnSpc>
                <a:spcPts val="1867"/>
              </a:lnSpc>
            </a:pPr>
            <a:r>
              <a:rPr lang="ja-JP" altLang="en-US" sz="1333">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rPr>
              <a:t>　２．１　研究者</a:t>
            </a:r>
          </a:p>
          <a:p>
            <a:pPr>
              <a:lnSpc>
                <a:spcPts val="1867"/>
              </a:lnSpc>
            </a:pPr>
            <a:r>
              <a:rPr lang="ja-JP" altLang="en-US" sz="1333">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rPr>
              <a:t>　２．２　研究データ</a:t>
            </a:r>
          </a:p>
          <a:p>
            <a:pPr>
              <a:lnSpc>
                <a:spcPts val="1867"/>
              </a:lnSpc>
            </a:pPr>
            <a:r>
              <a:rPr lang="ja-JP" altLang="en-US" sz="1333">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rPr>
              <a:t>　２．３　研究データ管理</a:t>
            </a:r>
          </a:p>
          <a:p>
            <a:pPr>
              <a:lnSpc>
                <a:spcPts val="1867"/>
              </a:lnSpc>
            </a:pPr>
            <a:r>
              <a:rPr lang="ja-JP" altLang="en-US" sz="1333">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rPr>
              <a:t>３．研究者の責務</a:t>
            </a:r>
          </a:p>
          <a:p>
            <a:pPr>
              <a:lnSpc>
                <a:spcPts val="1867"/>
              </a:lnSpc>
            </a:pPr>
            <a:r>
              <a:rPr lang="ja-JP" altLang="en-US" sz="1333">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rPr>
              <a:t>　３．１　研究データの取得・収集、保存</a:t>
            </a:r>
          </a:p>
          <a:p>
            <a:pPr>
              <a:lnSpc>
                <a:spcPts val="1867"/>
              </a:lnSpc>
            </a:pPr>
            <a:r>
              <a:rPr lang="ja-JP" altLang="en-US" sz="1333">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rPr>
              <a:t>　３．２　研究データの公開・利活用</a:t>
            </a:r>
          </a:p>
          <a:p>
            <a:pPr>
              <a:lnSpc>
                <a:spcPts val="1867"/>
              </a:lnSpc>
            </a:pPr>
            <a:r>
              <a:rPr lang="ja-JP" altLang="en-US" sz="1333">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rPr>
              <a:t>４．大学の責務</a:t>
            </a:r>
          </a:p>
        </p:txBody>
      </p:sp>
      <p:sp>
        <p:nvSpPr>
          <p:cNvPr id="4" name="タイトル 3">
            <a:extLst>
              <a:ext uri="{FF2B5EF4-FFF2-40B4-BE49-F238E27FC236}">
                <a16:creationId xmlns:a16="http://schemas.microsoft.com/office/drawing/2014/main" id="{CB4BFCDC-B8D9-CB40-25E6-9F5718EF358E}"/>
              </a:ext>
            </a:extLst>
          </p:cNvPr>
          <p:cNvSpPr>
            <a:spLocks noGrp="1"/>
          </p:cNvSpPr>
          <p:nvPr>
            <p:ph type="title"/>
          </p:nvPr>
        </p:nvSpPr>
        <p:spPr/>
        <p:txBody>
          <a:bodyPr/>
          <a:lstStyle/>
          <a:p>
            <a:r>
              <a:rPr lang="ja-JP" altLang="en-US"/>
              <a:t>研究データポリシー・解説（大阪大学の場合）</a:t>
            </a:r>
          </a:p>
        </p:txBody>
      </p:sp>
    </p:spTree>
    <p:extLst>
      <p:ext uri="{BB962C8B-B14F-4D97-AF65-F5344CB8AC3E}">
        <p14:creationId xmlns:p14="http://schemas.microsoft.com/office/powerpoint/2010/main" val="1790617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EF5A553A-D6CE-09A2-B4F7-A6FB31CCAE34}"/>
              </a:ext>
            </a:extLst>
          </p:cNvPr>
          <p:cNvSpPr/>
          <p:nvPr/>
        </p:nvSpPr>
        <p:spPr>
          <a:xfrm>
            <a:off x="39974" y="5417694"/>
            <a:ext cx="1968708" cy="13790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
        <p:nvSpPr>
          <p:cNvPr id="6" name="正方形/長方形 5">
            <a:extLst>
              <a:ext uri="{FF2B5EF4-FFF2-40B4-BE49-F238E27FC236}">
                <a16:creationId xmlns:a16="http://schemas.microsoft.com/office/drawing/2014/main" id="{BEACE9A4-2C74-370F-E88A-1FA182D7D3B6}"/>
              </a:ext>
            </a:extLst>
          </p:cNvPr>
          <p:cNvSpPr/>
          <p:nvPr/>
        </p:nvSpPr>
        <p:spPr>
          <a:xfrm>
            <a:off x="3501027" y="114633"/>
            <a:ext cx="5087640" cy="12558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733">
                <a:latin typeface="BIZ UDPGothic" panose="020B0400000000000000" pitchFamily="34" charset="-128"/>
                <a:ea typeface="BIZ UDPGothic" panose="020B0400000000000000" pitchFamily="34" charset="-128"/>
              </a:rPr>
              <a:t>用語の定義</a:t>
            </a:r>
            <a:endParaRPr lang="en-US" altLang="ja-JP" sz="3733">
              <a:latin typeface="BIZ UDPGothic" panose="020B0400000000000000" pitchFamily="34" charset="-128"/>
              <a:ea typeface="BIZ UDPGothic" panose="020B0400000000000000" pitchFamily="34" charset="-128"/>
            </a:endParaRPr>
          </a:p>
        </p:txBody>
      </p:sp>
      <p:graphicFrame>
        <p:nvGraphicFramePr>
          <p:cNvPr id="14" name="図表 13">
            <a:extLst>
              <a:ext uri="{FF2B5EF4-FFF2-40B4-BE49-F238E27FC236}">
                <a16:creationId xmlns:a16="http://schemas.microsoft.com/office/drawing/2014/main" id="{F6126B51-8E43-59F5-1E82-6A1F58D4DE31}"/>
              </a:ext>
            </a:extLst>
          </p:cNvPr>
          <p:cNvGraphicFramePr/>
          <p:nvPr/>
        </p:nvGraphicFramePr>
        <p:xfrm>
          <a:off x="257647" y="1523651"/>
          <a:ext cx="11676707" cy="50974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コンテンツ プレースホルダー 2">
            <a:extLst>
              <a:ext uri="{FF2B5EF4-FFF2-40B4-BE49-F238E27FC236}">
                <a16:creationId xmlns:a16="http://schemas.microsoft.com/office/drawing/2014/main" id="{5971C19E-58BF-E6B8-8300-CBBFA82C0BFE}"/>
              </a:ext>
            </a:extLst>
          </p:cNvPr>
          <p:cNvSpPr txBox="1">
            <a:spLocks/>
          </p:cNvSpPr>
          <p:nvPr/>
        </p:nvSpPr>
        <p:spPr bwMode="auto">
          <a:xfrm>
            <a:off x="2491832" y="1933047"/>
            <a:ext cx="7665217" cy="1149035"/>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研究活動全般を主導・管理する研究者</a:t>
            </a:r>
            <a:endParaRPr lang="en-US" altLang="ja-JP" sz="1600">
              <a:latin typeface="BIZ UDPGothic" panose="020B0400000000000000" pitchFamily="34" charset="-128"/>
              <a:ea typeface="BIZ UDPGothic" panose="020B0400000000000000" pitchFamily="34" charset="-128"/>
            </a:endParaRPr>
          </a:p>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研究活動の過程で研究データを取り扱う研究支援者</a:t>
            </a:r>
            <a:endParaRPr lang="en-US" altLang="ja-JP" sz="1600">
              <a:latin typeface="BIZ UDPGothic" panose="020B0400000000000000" pitchFamily="34" charset="-128"/>
              <a:ea typeface="BIZ UDPGothic" panose="020B0400000000000000" pitchFamily="34" charset="-128"/>
            </a:endParaRPr>
          </a:p>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本学以外の研究機関や民間企業等に所属し、本学において研究活動を行う者</a:t>
            </a:r>
            <a:endParaRPr lang="en-US" altLang="ja-JP" sz="1600">
              <a:latin typeface="BIZ UDPGothic" panose="020B0400000000000000" pitchFamily="34" charset="-128"/>
              <a:ea typeface="BIZ UDPGothic" panose="020B0400000000000000" pitchFamily="34" charset="-128"/>
            </a:endParaRPr>
          </a:p>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共同研究を行う者　等</a:t>
            </a:r>
            <a:endParaRPr lang="en-US" altLang="ja-JP" sz="1600">
              <a:latin typeface="BIZ UDPGothic" panose="020B0400000000000000" pitchFamily="34" charset="-128"/>
              <a:ea typeface="BIZ UDPGothic" panose="020B0400000000000000" pitchFamily="34" charset="-128"/>
            </a:endParaRPr>
          </a:p>
        </p:txBody>
      </p:sp>
      <p:sp>
        <p:nvSpPr>
          <p:cNvPr id="16" name="コンテンツ プレースホルダー 2">
            <a:extLst>
              <a:ext uri="{FF2B5EF4-FFF2-40B4-BE49-F238E27FC236}">
                <a16:creationId xmlns:a16="http://schemas.microsoft.com/office/drawing/2014/main" id="{E7979800-020E-C155-648F-6A827720289A}"/>
              </a:ext>
            </a:extLst>
          </p:cNvPr>
          <p:cNvSpPr txBox="1">
            <a:spLocks/>
          </p:cNvSpPr>
          <p:nvPr/>
        </p:nvSpPr>
        <p:spPr bwMode="auto">
          <a:xfrm>
            <a:off x="2397390" y="1588718"/>
            <a:ext cx="5660471" cy="44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198820" indent="-198820" algn="l" rtl="0" eaLnBrk="1" fontAlgn="base" hangingPunct="1">
              <a:spcBef>
                <a:spcPct val="20000"/>
              </a:spcBef>
              <a:spcAft>
                <a:spcPct val="0"/>
              </a:spcAft>
              <a:buFont typeface="Wingdings" panose="05000000000000000000" pitchFamily="2" charset="2"/>
              <a:buChar char="n"/>
              <a:defRPr kumimoji="1" sz="1800" kern="1200">
                <a:solidFill>
                  <a:schemeClr val="tx1"/>
                </a:solidFill>
                <a:latin typeface="游ゴシック" panose="020B0400000000000000" pitchFamily="50" charset="-128"/>
                <a:ea typeface="游ゴシック" panose="020B0400000000000000" pitchFamily="50" charset="-128"/>
                <a:cs typeface="メイリオ" pitchFamily="50" charset="-128"/>
              </a:defRPr>
            </a:lvl1pPr>
            <a:lvl2pPr marL="335729" indent="-130960" algn="l" rtl="0" eaLnBrk="1" fontAlgn="base" hangingPunct="1">
              <a:spcBef>
                <a:spcPct val="20000"/>
              </a:spcBef>
              <a:spcAft>
                <a:spcPct val="0"/>
              </a:spcAft>
              <a:buFont typeface="Wingdings" panose="05000000000000000000" pitchFamily="2" charset="2"/>
              <a:buChar char=""/>
              <a:tabLst/>
              <a:defRPr kumimoji="1" sz="1500" kern="1200">
                <a:solidFill>
                  <a:schemeClr val="tx1"/>
                </a:solidFill>
                <a:latin typeface="游ゴシック" panose="020B0400000000000000" pitchFamily="50" charset="-128"/>
                <a:ea typeface="游ゴシック" panose="020B0400000000000000" pitchFamily="50" charset="-128"/>
                <a:cs typeface="メイリオ" pitchFamily="50" charset="-128"/>
              </a:defRPr>
            </a:lvl2pPr>
            <a:lvl3pPr marL="540503" indent="-138104" algn="l" rtl="0" eaLnBrk="1" fontAlgn="base" hangingPunct="1">
              <a:spcBef>
                <a:spcPct val="20000"/>
              </a:spcBef>
              <a:spcAft>
                <a:spcPct val="0"/>
              </a:spcAft>
              <a:buFont typeface="游ゴシック" panose="020B0400000000000000" pitchFamily="50" charset="-128"/>
              <a:buChar char="-"/>
              <a:defRPr kumimoji="1" sz="1350" kern="1200">
                <a:solidFill>
                  <a:schemeClr val="tx1"/>
                </a:solidFill>
                <a:latin typeface="游ゴシック" panose="020B0400000000000000" pitchFamily="50" charset="-128"/>
                <a:ea typeface="游ゴシック" panose="020B0400000000000000" pitchFamily="50" charset="-128"/>
                <a:cs typeface="メイリオ" pitchFamily="50" charset="-128"/>
              </a:defRPr>
            </a:lvl3pPr>
            <a:lvl4pPr marL="741704" indent="0" algn="l" rtl="0" eaLnBrk="1" fontAlgn="base" hangingPunct="1">
              <a:spcBef>
                <a:spcPct val="20000"/>
              </a:spcBef>
              <a:spcAft>
                <a:spcPct val="0"/>
              </a:spcAft>
              <a:buFont typeface="Arial" panose="020B0604020202020204" pitchFamily="34" charset="0"/>
              <a:buNone/>
              <a:defRPr kumimoji="1" sz="1200" kern="1200">
                <a:solidFill>
                  <a:schemeClr val="tx1"/>
                </a:solidFill>
                <a:latin typeface="游ゴシック" panose="020B0400000000000000" pitchFamily="50" charset="-128"/>
                <a:ea typeface="游ゴシック" panose="020B0400000000000000" pitchFamily="50" charset="-128"/>
                <a:cs typeface="メイリオ" pitchFamily="50" charset="-128"/>
              </a:defRPr>
            </a:lvl4pPr>
            <a:lvl5pPr marL="672654" indent="-132151" algn="l" rtl="0" eaLnBrk="1" fontAlgn="base" hangingPunct="1">
              <a:spcBef>
                <a:spcPct val="20000"/>
              </a:spcBef>
              <a:spcAft>
                <a:spcPct val="0"/>
              </a:spcAft>
              <a:buFont typeface="Arial" panose="020B0604020202020204" pitchFamily="34" charset="0"/>
              <a:buChar char="»"/>
              <a:defRPr kumimoji="1" sz="1200" kern="1200">
                <a:solidFill>
                  <a:schemeClr val="tx1"/>
                </a:solidFill>
                <a:latin typeface="游ゴシック" panose="020B0400000000000000" pitchFamily="50" charset="-128"/>
                <a:ea typeface="游ゴシック" panose="020B0400000000000000" pitchFamily="50" charset="-128"/>
                <a:cs typeface="メイリオ" pitchFamily="50" charset="-128"/>
              </a:defRPr>
            </a:lvl5pPr>
            <a:lvl6pPr marL="1885809"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6pPr>
            <a:lvl7pPr marL="2228684"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7pPr>
            <a:lvl8pPr marL="2571558"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8pPr>
            <a:lvl9pPr marL="2914433"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9pPr>
          </a:lstStyle>
          <a:p>
            <a:pPr marL="0" indent="0">
              <a:buNone/>
              <a:defRPr/>
            </a:pPr>
            <a:r>
              <a:rPr lang="ja-JP" altLang="en-US" sz="1600">
                <a:latin typeface="BIZ UDPGothic" panose="020B0400000000000000" pitchFamily="34" charset="-128"/>
                <a:ea typeface="BIZ UDPGothic" panose="020B0400000000000000" pitchFamily="34" charset="-128"/>
                <a:cs typeface="Source Han Sans JP Normal"/>
              </a:rPr>
              <a:t>本学における</a:t>
            </a:r>
            <a:r>
              <a:rPr lang="ja-JP" altLang="en-US" sz="1600">
                <a:solidFill>
                  <a:srgbClr val="FF0000"/>
                </a:solidFill>
                <a:latin typeface="BIZ UDPGothic" panose="020B0400000000000000" pitchFamily="34" charset="-128"/>
                <a:ea typeface="BIZ UDPGothic" panose="020B0400000000000000" pitchFamily="34" charset="-128"/>
                <a:cs typeface="Source Han Sans JP Normal"/>
              </a:rPr>
              <a:t>研究活動に従事する全ての教職員、学生等</a:t>
            </a:r>
            <a:endParaRPr lang="en-US" altLang="ja-JP" sz="1600">
              <a:solidFill>
                <a:srgbClr val="FF0000"/>
              </a:solidFill>
              <a:latin typeface="BIZ UDPGothic" panose="020B0400000000000000" pitchFamily="34" charset="-128"/>
              <a:ea typeface="BIZ UDPGothic" panose="020B0400000000000000" pitchFamily="34" charset="-128"/>
              <a:cs typeface="Source Han Sans JP Normal"/>
            </a:endParaRPr>
          </a:p>
        </p:txBody>
      </p:sp>
      <p:sp>
        <p:nvSpPr>
          <p:cNvPr id="11" name="テキスト ボックス 10">
            <a:extLst>
              <a:ext uri="{FF2B5EF4-FFF2-40B4-BE49-F238E27FC236}">
                <a16:creationId xmlns:a16="http://schemas.microsoft.com/office/drawing/2014/main" id="{1B9D036D-BD62-E163-3BD3-27AE90DA8B28}"/>
              </a:ext>
            </a:extLst>
          </p:cNvPr>
          <p:cNvSpPr txBox="1"/>
          <p:nvPr/>
        </p:nvSpPr>
        <p:spPr>
          <a:xfrm>
            <a:off x="2432951" y="4140434"/>
            <a:ext cx="4038683" cy="338554"/>
          </a:xfrm>
          <a:prstGeom prst="rect">
            <a:avLst/>
          </a:prstGeom>
          <a:noFill/>
        </p:spPr>
        <p:txBody>
          <a:bodyPr wrap="square">
            <a:spAutoFit/>
          </a:bodyPr>
          <a:lstStyle/>
          <a:p>
            <a:r>
              <a:rPr lang="en-US" altLang="ja-JP" sz="1600">
                <a:latin typeface="BIZ UDPGothic" panose="020B0400000000000000" pitchFamily="34" charset="-128"/>
                <a:ea typeface="BIZ UDPGothic" panose="020B0400000000000000" pitchFamily="34" charset="-128"/>
              </a:rPr>
              <a:t>※</a:t>
            </a:r>
            <a:r>
              <a:rPr lang="ja-JP" altLang="en-US" sz="1600">
                <a:latin typeface="BIZ UDPGothic" panose="020B0400000000000000" pitchFamily="34" charset="-128"/>
                <a:ea typeface="BIZ UDPGothic" panose="020B0400000000000000" pitchFamily="34" charset="-128"/>
              </a:rPr>
              <a:t>事務作業や教育上のデータは除く</a:t>
            </a:r>
          </a:p>
        </p:txBody>
      </p:sp>
      <p:sp>
        <p:nvSpPr>
          <p:cNvPr id="4" name="コンテンツ プレースホルダー 2">
            <a:extLst>
              <a:ext uri="{FF2B5EF4-FFF2-40B4-BE49-F238E27FC236}">
                <a16:creationId xmlns:a16="http://schemas.microsoft.com/office/drawing/2014/main" id="{CA09CC5C-A530-331F-2FF9-C25D0B3282E6}"/>
              </a:ext>
            </a:extLst>
          </p:cNvPr>
          <p:cNvSpPr txBox="1">
            <a:spLocks/>
          </p:cNvSpPr>
          <p:nvPr/>
        </p:nvSpPr>
        <p:spPr bwMode="auto">
          <a:xfrm>
            <a:off x="2432951" y="3591374"/>
            <a:ext cx="6401125" cy="511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1219110">
              <a:lnSpc>
                <a:spcPct val="100000"/>
              </a:lnSpc>
              <a:defRPr/>
            </a:pPr>
            <a:r>
              <a:rPr lang="ja-JP" altLang="en-US" sz="1600">
                <a:latin typeface="BIZ UDPGothic" panose="020B0400000000000000" pitchFamily="34" charset="-128"/>
                <a:ea typeface="BIZ UDPGothic" panose="020B0400000000000000" pitchFamily="34" charset="-128"/>
                <a:cs typeface="Source Han Sans JP Normal"/>
              </a:rPr>
              <a:t>本学の</a:t>
            </a:r>
            <a:r>
              <a:rPr lang="ja-JP" altLang="en-US" sz="1600">
                <a:solidFill>
                  <a:srgbClr val="FF0000"/>
                </a:solidFill>
                <a:latin typeface="BIZ UDPGothic" panose="020B0400000000000000" pitchFamily="34" charset="-128"/>
                <a:ea typeface="BIZ UDPGothic" panose="020B0400000000000000" pitchFamily="34" charset="-128"/>
                <a:cs typeface="Source Han Sans JP Normal"/>
              </a:rPr>
              <a:t>研究活動、またはそれに付随する活動の過程</a:t>
            </a:r>
            <a:r>
              <a:rPr lang="ja-JP" altLang="en-US" sz="1600">
                <a:latin typeface="BIZ UDPGothic" panose="020B0400000000000000" pitchFamily="34" charset="-128"/>
                <a:ea typeface="BIZ UDPGothic" panose="020B0400000000000000" pitchFamily="34" charset="-128"/>
                <a:cs typeface="Source Han Sans JP Normal"/>
              </a:rPr>
              <a:t>で研究者に</a:t>
            </a:r>
            <a:br>
              <a:rPr lang="en-US" altLang="ja-JP" sz="1600">
                <a:latin typeface="BIZ UDPGothic" panose="020B0400000000000000" pitchFamily="34" charset="-128"/>
                <a:ea typeface="BIZ UDPGothic" panose="020B0400000000000000" pitchFamily="34" charset="-128"/>
                <a:cs typeface="Source Han Sans JP Normal"/>
              </a:rPr>
            </a:br>
            <a:r>
              <a:rPr lang="ja-JP" altLang="en-US" sz="1600">
                <a:latin typeface="BIZ UDPGothic" panose="020B0400000000000000" pitchFamily="34" charset="-128"/>
                <a:ea typeface="BIZ UDPGothic" panose="020B0400000000000000" pitchFamily="34" charset="-128"/>
                <a:cs typeface="Source Han Sans JP Normal"/>
              </a:rPr>
              <a:t>よって取得・収集・生成された情報（デジタルか否かは問わない）</a:t>
            </a:r>
            <a:endParaRPr lang="en-US" altLang="ja-JP" sz="1600">
              <a:latin typeface="BIZ UDPGothic" panose="020B0400000000000000" pitchFamily="34" charset="-128"/>
              <a:ea typeface="BIZ UDPGothic" panose="020B0400000000000000" pitchFamily="34" charset="-128"/>
              <a:cs typeface="Source Han Sans JP Normal"/>
            </a:endParaRPr>
          </a:p>
        </p:txBody>
      </p:sp>
      <p:sp>
        <p:nvSpPr>
          <p:cNvPr id="15" name="コンテンツ プレースホルダー 2">
            <a:extLst>
              <a:ext uri="{FF2B5EF4-FFF2-40B4-BE49-F238E27FC236}">
                <a16:creationId xmlns:a16="http://schemas.microsoft.com/office/drawing/2014/main" id="{F38A80DC-E250-EBB5-63AB-90BA1897F6FD}"/>
              </a:ext>
            </a:extLst>
          </p:cNvPr>
          <p:cNvSpPr txBox="1">
            <a:spLocks/>
          </p:cNvSpPr>
          <p:nvPr/>
        </p:nvSpPr>
        <p:spPr bwMode="auto">
          <a:xfrm>
            <a:off x="2375456" y="5363091"/>
            <a:ext cx="5236928" cy="37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1219110">
              <a:lnSpc>
                <a:spcPct val="100000"/>
              </a:lnSpc>
              <a:defRPr/>
            </a:pPr>
            <a:r>
              <a:rPr lang="ja-JP" altLang="en-US" sz="1600">
                <a:solidFill>
                  <a:srgbClr val="FF0000"/>
                </a:solidFill>
                <a:latin typeface="BIZ UDPGothic" panose="020B0400000000000000" pitchFamily="34" charset="-128"/>
                <a:ea typeface="BIZ UDPGothic" panose="020B0400000000000000" pitchFamily="34" charset="-128"/>
                <a:cs typeface="Source Han Sans JP Normal"/>
              </a:rPr>
              <a:t>データライフサイクルの各段階</a:t>
            </a:r>
            <a:r>
              <a:rPr lang="ja-JP" altLang="en-US" sz="1600">
                <a:latin typeface="BIZ UDPGothic" panose="020B0400000000000000" pitchFamily="34" charset="-128"/>
                <a:ea typeface="BIZ UDPGothic" panose="020B0400000000000000" pitchFamily="34" charset="-128"/>
                <a:cs typeface="Source Han Sans JP Normal"/>
              </a:rPr>
              <a:t>におけるデータの管理</a:t>
            </a:r>
          </a:p>
        </p:txBody>
      </p:sp>
      <p:graphicFrame>
        <p:nvGraphicFramePr>
          <p:cNvPr id="8" name="図表 7">
            <a:extLst>
              <a:ext uri="{FF2B5EF4-FFF2-40B4-BE49-F238E27FC236}">
                <a16:creationId xmlns:a16="http://schemas.microsoft.com/office/drawing/2014/main" id="{A5AB7DD5-2106-A884-6E84-B051688C2178}"/>
              </a:ext>
            </a:extLst>
          </p:cNvPr>
          <p:cNvGraphicFramePr/>
          <p:nvPr>
            <p:extLst>
              <p:ext uri="{D42A27DB-BD31-4B8C-83A1-F6EECF244321}">
                <p14:modId xmlns:p14="http://schemas.microsoft.com/office/powerpoint/2010/main" val="1275251462"/>
              </p:ext>
            </p:extLst>
          </p:nvPr>
        </p:nvGraphicFramePr>
        <p:xfrm>
          <a:off x="9229389" y="4881035"/>
          <a:ext cx="3174864" cy="194521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5" name="コンテンツ プレースホルダー 2">
            <a:extLst>
              <a:ext uri="{FF2B5EF4-FFF2-40B4-BE49-F238E27FC236}">
                <a16:creationId xmlns:a16="http://schemas.microsoft.com/office/drawing/2014/main" id="{8E058D4D-E5C8-4400-CD51-0F66F1272B6E}"/>
              </a:ext>
            </a:extLst>
          </p:cNvPr>
          <p:cNvSpPr txBox="1">
            <a:spLocks/>
          </p:cNvSpPr>
          <p:nvPr/>
        </p:nvSpPr>
        <p:spPr bwMode="auto">
          <a:xfrm>
            <a:off x="8759489" y="3373061"/>
            <a:ext cx="3073459" cy="1174759"/>
          </a:xfrm>
          <a:prstGeom prst="rect">
            <a:avLst/>
          </a:prstGeom>
          <a:noFill/>
          <a:ln>
            <a:solidFill>
              <a:schemeClr val="tx1"/>
            </a:solidFill>
            <a:prstDash val="sysDot"/>
          </a:ln>
        </p:spPr>
        <p:txBody>
          <a:bodyP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defTabSz="1219110">
              <a:lnSpc>
                <a:spcPct val="100000"/>
              </a:lnSpc>
              <a:defRPr/>
            </a:pPr>
            <a:r>
              <a:rPr lang="ja-JP" altLang="en-US" sz="1400">
                <a:latin typeface="BIZ UDPGothic" panose="020B0400000000000000" pitchFamily="34" charset="-128"/>
                <a:ea typeface="BIZ UDPGothic" panose="020B0400000000000000" pitchFamily="34" charset="-128"/>
              </a:rPr>
              <a:t>観測データ、試験データ、調査データ、臨床データ、実験ノート、フィールドノート、メディアコンテンツ、プログラム、標本、史資料、アンケート表、論文、発表・講演資料など</a:t>
            </a:r>
          </a:p>
        </p:txBody>
      </p:sp>
      <p:pic>
        <p:nvPicPr>
          <p:cNvPr id="9" name="図 8">
            <a:extLst>
              <a:ext uri="{FF2B5EF4-FFF2-40B4-BE49-F238E27FC236}">
                <a16:creationId xmlns:a16="http://schemas.microsoft.com/office/drawing/2014/main" id="{6CFB87EF-17BC-98E7-F268-B4CD43A076D0}"/>
              </a:ext>
            </a:extLst>
          </p:cNvPr>
          <p:cNvPicPr>
            <a:picLocks noChangeAspect="1"/>
          </p:cNvPicPr>
          <p:nvPr/>
        </p:nvPicPr>
        <p:blipFill rotWithShape="1">
          <a:blip r:embed="rId13"/>
          <a:srcRect t="24442" b="28059"/>
          <a:stretch/>
        </p:blipFill>
        <p:spPr>
          <a:xfrm>
            <a:off x="9772360" y="1740042"/>
            <a:ext cx="2042753" cy="970285"/>
          </a:xfrm>
          <a:prstGeom prst="rect">
            <a:avLst/>
          </a:prstGeom>
        </p:spPr>
      </p:pic>
      <p:sp>
        <p:nvSpPr>
          <p:cNvPr id="17" name="コンテンツ プレースホルダー 2">
            <a:extLst>
              <a:ext uri="{FF2B5EF4-FFF2-40B4-BE49-F238E27FC236}">
                <a16:creationId xmlns:a16="http://schemas.microsoft.com/office/drawing/2014/main" id="{7D5F28E5-A252-81AB-5D2F-60ABDB01FACE}"/>
              </a:ext>
            </a:extLst>
          </p:cNvPr>
          <p:cNvSpPr txBox="1">
            <a:spLocks/>
          </p:cNvSpPr>
          <p:nvPr/>
        </p:nvSpPr>
        <p:spPr bwMode="auto">
          <a:xfrm>
            <a:off x="9128147" y="2617021"/>
            <a:ext cx="3331176" cy="339548"/>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a:lnSpc>
                <a:spcPct val="150000"/>
              </a:lnSpc>
              <a:defRPr/>
            </a:pPr>
            <a:r>
              <a:rPr lang="ja-JP" altLang="en-US" sz="1200">
                <a:latin typeface="BIZ UDPGothic" panose="020B0400000000000000" pitchFamily="34" charset="-128"/>
                <a:ea typeface="BIZ UDPGothic" panose="020B0400000000000000" pitchFamily="34" charset="-128"/>
              </a:rPr>
              <a:t>研究代表者　研究支援者　共同研究者</a:t>
            </a:r>
            <a:endParaRPr lang="en-US" altLang="ja-JP" sz="1200">
              <a:latin typeface="BIZ UDPGothic" panose="020B0400000000000000" pitchFamily="34" charset="-128"/>
              <a:ea typeface="BIZ UDPGothic" panose="020B0400000000000000" pitchFamily="34" charset="-128"/>
            </a:endParaRPr>
          </a:p>
        </p:txBody>
      </p:sp>
      <p:sp>
        <p:nvSpPr>
          <p:cNvPr id="5" name="四角形: 角を丸くする 4">
            <a:extLst>
              <a:ext uri="{FF2B5EF4-FFF2-40B4-BE49-F238E27FC236}">
                <a16:creationId xmlns:a16="http://schemas.microsoft.com/office/drawing/2014/main" id="{D152317B-3669-B79F-68D0-525CE837B699}"/>
              </a:ext>
            </a:extLst>
          </p:cNvPr>
          <p:cNvSpPr/>
          <p:nvPr/>
        </p:nvSpPr>
        <p:spPr>
          <a:xfrm>
            <a:off x="2547551" y="4547820"/>
            <a:ext cx="6287724" cy="345027"/>
          </a:xfrm>
          <a:prstGeom prst="roundRect">
            <a:avLst/>
          </a:prstGeom>
          <a:ln w="38100">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r>
              <a:rPr lang="ja-JP" altLang="en-US" sz="1600">
                <a:latin typeface="BIZ UDPGothic" panose="020B0400000000000000" pitchFamily="34" charset="-128"/>
                <a:ea typeface="BIZ UDPGothic" panose="020B0400000000000000" pitchFamily="34" charset="-128"/>
              </a:rPr>
              <a:t>研究活動の過程で生成されたデータはすべて「研究データ」です</a:t>
            </a:r>
          </a:p>
        </p:txBody>
      </p:sp>
      <p:sp>
        <p:nvSpPr>
          <p:cNvPr id="10" name="テキスト ボックス 9">
            <a:extLst>
              <a:ext uri="{FF2B5EF4-FFF2-40B4-BE49-F238E27FC236}">
                <a16:creationId xmlns:a16="http://schemas.microsoft.com/office/drawing/2014/main" id="{BA4E0662-7541-92FC-01F8-7A6C04FB3EFD}"/>
              </a:ext>
            </a:extLst>
          </p:cNvPr>
          <p:cNvSpPr txBox="1"/>
          <p:nvPr/>
        </p:nvSpPr>
        <p:spPr>
          <a:xfrm>
            <a:off x="2525658" y="5906061"/>
            <a:ext cx="1997662" cy="584775"/>
          </a:xfrm>
          <a:prstGeom prst="rect">
            <a:avLst/>
          </a:prstGeom>
          <a:solidFill>
            <a:schemeClr val="bg1"/>
          </a:solidFill>
          <a:ln w="38100">
            <a:solidFill>
              <a:srgbClr val="0070C0"/>
            </a:solidFill>
          </a:ln>
        </p:spPr>
        <p:txBody>
          <a:bodyPr wrap="none" rtlCol="0">
            <a:spAutoFit/>
          </a:bodyPr>
          <a:lstStyle/>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研究データの取扱い</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計画の策定</a:t>
            </a:r>
          </a:p>
        </p:txBody>
      </p:sp>
      <p:sp>
        <p:nvSpPr>
          <p:cNvPr id="12" name="テキスト ボックス 11">
            <a:extLst>
              <a:ext uri="{FF2B5EF4-FFF2-40B4-BE49-F238E27FC236}">
                <a16:creationId xmlns:a16="http://schemas.microsoft.com/office/drawing/2014/main" id="{44BF5BBE-AE43-9006-F5C2-663E96EE0051}"/>
              </a:ext>
            </a:extLst>
          </p:cNvPr>
          <p:cNvSpPr txBox="1"/>
          <p:nvPr/>
        </p:nvSpPr>
        <p:spPr>
          <a:xfrm>
            <a:off x="4763543" y="5906061"/>
            <a:ext cx="2031325" cy="584775"/>
          </a:xfrm>
          <a:prstGeom prst="rect">
            <a:avLst/>
          </a:prstGeom>
          <a:solidFill>
            <a:schemeClr val="bg1"/>
          </a:solidFill>
          <a:ln w="38100">
            <a:solidFill>
              <a:srgbClr val="FF0000"/>
            </a:solidFill>
          </a:ln>
        </p:spPr>
        <p:txBody>
          <a:bodyPr wrap="none" rtlCol="0">
            <a:spAutoFit/>
          </a:bodyPr>
          <a:lstStyle/>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研究中の日々の情報</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の取り扱い</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58E0E09A-AF29-BC2D-04AC-0BAEFBB4AAA1}"/>
              </a:ext>
            </a:extLst>
          </p:cNvPr>
          <p:cNvSpPr txBox="1"/>
          <p:nvPr/>
        </p:nvSpPr>
        <p:spPr>
          <a:xfrm>
            <a:off x="6989951" y="5906060"/>
            <a:ext cx="2138196" cy="584775"/>
          </a:xfrm>
          <a:prstGeom prst="rect">
            <a:avLst/>
          </a:prstGeom>
          <a:solidFill>
            <a:schemeClr val="bg1"/>
          </a:solidFill>
          <a:ln w="38100">
            <a:solidFill>
              <a:srgbClr val="00B050"/>
            </a:solidFill>
          </a:ln>
        </p:spPr>
        <p:txBody>
          <a:bodyPr wrap="square" rtlCol="0">
            <a:spAutoFit/>
          </a:bodyPr>
          <a:lstStyle/>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研究後の長期的な</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データの取り扱い</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p:txBody>
      </p:sp>
      <p:sp>
        <p:nvSpPr>
          <p:cNvPr id="18" name="タイトル 17">
            <a:extLst>
              <a:ext uri="{FF2B5EF4-FFF2-40B4-BE49-F238E27FC236}">
                <a16:creationId xmlns:a16="http://schemas.microsoft.com/office/drawing/2014/main" id="{49244399-F027-69DC-FD67-0CE8922AAEA5}"/>
              </a:ext>
            </a:extLst>
          </p:cNvPr>
          <p:cNvSpPr>
            <a:spLocks noGrp="1"/>
          </p:cNvSpPr>
          <p:nvPr>
            <p:ph type="title"/>
          </p:nvPr>
        </p:nvSpPr>
        <p:spPr/>
        <p:txBody>
          <a:bodyPr/>
          <a:lstStyle/>
          <a:p>
            <a:r>
              <a:rPr lang="ja-JP" altLang="en-US"/>
              <a:t>用語の定義</a:t>
            </a:r>
          </a:p>
        </p:txBody>
      </p:sp>
      <p:sp>
        <p:nvSpPr>
          <p:cNvPr id="20" name="テキスト ボックス 19">
            <a:extLst>
              <a:ext uri="{FF2B5EF4-FFF2-40B4-BE49-F238E27FC236}">
                <a16:creationId xmlns:a16="http://schemas.microsoft.com/office/drawing/2014/main" id="{4DB53130-B749-F078-C669-BBFC391E7364}"/>
              </a:ext>
            </a:extLst>
          </p:cNvPr>
          <p:cNvSpPr txBox="1"/>
          <p:nvPr/>
        </p:nvSpPr>
        <p:spPr>
          <a:xfrm>
            <a:off x="9336360" y="889821"/>
            <a:ext cx="3455961" cy="307777"/>
          </a:xfrm>
          <a:prstGeom prst="rect">
            <a:avLst/>
          </a:prstGeom>
          <a:noFill/>
        </p:spPr>
        <p:txBody>
          <a:bodyPr wrap="square">
            <a:spAutoFit/>
          </a:bodyPr>
          <a:lstStyle/>
          <a:p>
            <a:r>
              <a:rPr lang="ja-JP" altLang="en-US" sz="1400">
                <a:solidFill>
                  <a:schemeClr val="bg1"/>
                </a:solidFill>
                <a:latin typeface="游ゴシック" panose="020B0400000000000000" pitchFamily="50" charset="-128"/>
                <a:ea typeface="游ゴシック" panose="020B0400000000000000" pitchFamily="50" charset="-128"/>
              </a:rPr>
              <a:t>大阪大学研究データポリシーより</a:t>
            </a:r>
          </a:p>
        </p:txBody>
      </p:sp>
    </p:spTree>
    <p:extLst>
      <p:ext uri="{BB962C8B-B14F-4D97-AF65-F5344CB8AC3E}">
        <p14:creationId xmlns:p14="http://schemas.microsoft.com/office/powerpoint/2010/main" val="1725501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EF5A553A-D6CE-09A2-B4F7-A6FB31CCAE34}"/>
              </a:ext>
            </a:extLst>
          </p:cNvPr>
          <p:cNvSpPr/>
          <p:nvPr/>
        </p:nvSpPr>
        <p:spPr>
          <a:xfrm>
            <a:off x="39974" y="5417694"/>
            <a:ext cx="1968708" cy="13790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
        <p:nvSpPr>
          <p:cNvPr id="6" name="正方形/長方形 5">
            <a:extLst>
              <a:ext uri="{FF2B5EF4-FFF2-40B4-BE49-F238E27FC236}">
                <a16:creationId xmlns:a16="http://schemas.microsoft.com/office/drawing/2014/main" id="{BEACE9A4-2C74-370F-E88A-1FA182D7D3B6}"/>
              </a:ext>
            </a:extLst>
          </p:cNvPr>
          <p:cNvSpPr/>
          <p:nvPr/>
        </p:nvSpPr>
        <p:spPr>
          <a:xfrm>
            <a:off x="3501027" y="114633"/>
            <a:ext cx="5087640" cy="12558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733">
                <a:latin typeface="BIZ UDPGothic" panose="020B0400000000000000" pitchFamily="34" charset="-128"/>
                <a:ea typeface="BIZ UDPGothic" panose="020B0400000000000000" pitchFamily="34" charset="-128"/>
              </a:rPr>
              <a:t>用語の定義</a:t>
            </a:r>
            <a:endParaRPr lang="en-US" altLang="ja-JP" sz="3733">
              <a:latin typeface="BIZ UDPGothic" panose="020B0400000000000000" pitchFamily="34" charset="-128"/>
              <a:ea typeface="BIZ UDPGothic" panose="020B0400000000000000" pitchFamily="34" charset="-128"/>
            </a:endParaRPr>
          </a:p>
        </p:txBody>
      </p:sp>
      <p:graphicFrame>
        <p:nvGraphicFramePr>
          <p:cNvPr id="14" name="図表 13">
            <a:extLst>
              <a:ext uri="{FF2B5EF4-FFF2-40B4-BE49-F238E27FC236}">
                <a16:creationId xmlns:a16="http://schemas.microsoft.com/office/drawing/2014/main" id="{F6126B51-8E43-59F5-1E82-6A1F58D4DE31}"/>
              </a:ext>
            </a:extLst>
          </p:cNvPr>
          <p:cNvGraphicFramePr/>
          <p:nvPr>
            <p:extLst>
              <p:ext uri="{D42A27DB-BD31-4B8C-83A1-F6EECF244321}">
                <p14:modId xmlns:p14="http://schemas.microsoft.com/office/powerpoint/2010/main" val="4129728720"/>
              </p:ext>
            </p:extLst>
          </p:nvPr>
        </p:nvGraphicFramePr>
        <p:xfrm>
          <a:off x="257647" y="1523651"/>
          <a:ext cx="11676707" cy="50974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コンテンツ プレースホルダー 2">
            <a:extLst>
              <a:ext uri="{FF2B5EF4-FFF2-40B4-BE49-F238E27FC236}">
                <a16:creationId xmlns:a16="http://schemas.microsoft.com/office/drawing/2014/main" id="{5971C19E-58BF-E6B8-8300-CBBFA82C0BFE}"/>
              </a:ext>
            </a:extLst>
          </p:cNvPr>
          <p:cNvSpPr txBox="1">
            <a:spLocks/>
          </p:cNvSpPr>
          <p:nvPr/>
        </p:nvSpPr>
        <p:spPr bwMode="auto">
          <a:xfrm>
            <a:off x="2491832" y="1933047"/>
            <a:ext cx="7665217" cy="1149035"/>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研究活動全般を主導・管理する研究者</a:t>
            </a:r>
            <a:endParaRPr lang="en-US" altLang="ja-JP" sz="1600">
              <a:latin typeface="BIZ UDPGothic" panose="020B0400000000000000" pitchFamily="34" charset="-128"/>
              <a:ea typeface="BIZ UDPGothic" panose="020B0400000000000000" pitchFamily="34" charset="-128"/>
            </a:endParaRPr>
          </a:p>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研究活動の過程で研究データを取り扱う研究支援者</a:t>
            </a:r>
            <a:endParaRPr lang="en-US" altLang="ja-JP" sz="1600">
              <a:latin typeface="BIZ UDPGothic" panose="020B0400000000000000" pitchFamily="34" charset="-128"/>
              <a:ea typeface="BIZ UDPGothic" panose="020B0400000000000000" pitchFamily="34" charset="-128"/>
            </a:endParaRPr>
          </a:p>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本学以外の研究機関や民間企業等に所属し、本学において研究活動を行う者</a:t>
            </a:r>
            <a:endParaRPr lang="en-US" altLang="ja-JP" sz="1600">
              <a:latin typeface="BIZ UDPGothic" panose="020B0400000000000000" pitchFamily="34" charset="-128"/>
              <a:ea typeface="BIZ UDPGothic" panose="020B0400000000000000" pitchFamily="34" charset="-128"/>
            </a:endParaRPr>
          </a:p>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共同研究を行う者　等</a:t>
            </a:r>
            <a:endParaRPr lang="en-US" altLang="ja-JP" sz="1600">
              <a:latin typeface="BIZ UDPGothic" panose="020B0400000000000000" pitchFamily="34" charset="-128"/>
              <a:ea typeface="BIZ UDPGothic" panose="020B0400000000000000" pitchFamily="34" charset="-128"/>
            </a:endParaRPr>
          </a:p>
        </p:txBody>
      </p:sp>
      <p:sp>
        <p:nvSpPr>
          <p:cNvPr id="16" name="コンテンツ プレースホルダー 2">
            <a:extLst>
              <a:ext uri="{FF2B5EF4-FFF2-40B4-BE49-F238E27FC236}">
                <a16:creationId xmlns:a16="http://schemas.microsoft.com/office/drawing/2014/main" id="{E7979800-020E-C155-648F-6A827720289A}"/>
              </a:ext>
            </a:extLst>
          </p:cNvPr>
          <p:cNvSpPr txBox="1">
            <a:spLocks/>
          </p:cNvSpPr>
          <p:nvPr/>
        </p:nvSpPr>
        <p:spPr bwMode="auto">
          <a:xfrm>
            <a:off x="2401947" y="1525715"/>
            <a:ext cx="6578931" cy="44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198820" indent="-198820" algn="l" rtl="0" eaLnBrk="1" fontAlgn="base" hangingPunct="1">
              <a:spcBef>
                <a:spcPct val="20000"/>
              </a:spcBef>
              <a:spcAft>
                <a:spcPct val="0"/>
              </a:spcAft>
              <a:buFont typeface="Wingdings" panose="05000000000000000000" pitchFamily="2" charset="2"/>
              <a:buChar char="n"/>
              <a:defRPr kumimoji="1" sz="1800" kern="1200">
                <a:solidFill>
                  <a:schemeClr val="tx1"/>
                </a:solidFill>
                <a:latin typeface="游ゴシック" panose="020B0400000000000000" pitchFamily="50" charset="-128"/>
                <a:ea typeface="游ゴシック" panose="020B0400000000000000" pitchFamily="50" charset="-128"/>
                <a:cs typeface="メイリオ" pitchFamily="50" charset="-128"/>
              </a:defRPr>
            </a:lvl1pPr>
            <a:lvl2pPr marL="335729" indent="-130960" algn="l" rtl="0" eaLnBrk="1" fontAlgn="base" hangingPunct="1">
              <a:spcBef>
                <a:spcPct val="20000"/>
              </a:spcBef>
              <a:spcAft>
                <a:spcPct val="0"/>
              </a:spcAft>
              <a:buFont typeface="Wingdings" panose="05000000000000000000" pitchFamily="2" charset="2"/>
              <a:buChar char=""/>
              <a:tabLst/>
              <a:defRPr kumimoji="1" sz="1500" kern="1200">
                <a:solidFill>
                  <a:schemeClr val="tx1"/>
                </a:solidFill>
                <a:latin typeface="游ゴシック" panose="020B0400000000000000" pitchFamily="50" charset="-128"/>
                <a:ea typeface="游ゴシック" panose="020B0400000000000000" pitchFamily="50" charset="-128"/>
                <a:cs typeface="メイリオ" pitchFamily="50" charset="-128"/>
              </a:defRPr>
            </a:lvl2pPr>
            <a:lvl3pPr marL="540503" indent="-138104" algn="l" rtl="0" eaLnBrk="1" fontAlgn="base" hangingPunct="1">
              <a:spcBef>
                <a:spcPct val="20000"/>
              </a:spcBef>
              <a:spcAft>
                <a:spcPct val="0"/>
              </a:spcAft>
              <a:buFont typeface="游ゴシック" panose="020B0400000000000000" pitchFamily="50" charset="-128"/>
              <a:buChar char="-"/>
              <a:defRPr kumimoji="1" sz="1350" kern="1200">
                <a:solidFill>
                  <a:schemeClr val="tx1"/>
                </a:solidFill>
                <a:latin typeface="游ゴシック" panose="020B0400000000000000" pitchFamily="50" charset="-128"/>
                <a:ea typeface="游ゴシック" panose="020B0400000000000000" pitchFamily="50" charset="-128"/>
                <a:cs typeface="メイリオ" pitchFamily="50" charset="-128"/>
              </a:defRPr>
            </a:lvl3pPr>
            <a:lvl4pPr marL="741704" indent="0" algn="l" rtl="0" eaLnBrk="1" fontAlgn="base" hangingPunct="1">
              <a:spcBef>
                <a:spcPct val="20000"/>
              </a:spcBef>
              <a:spcAft>
                <a:spcPct val="0"/>
              </a:spcAft>
              <a:buFont typeface="Arial" panose="020B0604020202020204" pitchFamily="34" charset="0"/>
              <a:buNone/>
              <a:defRPr kumimoji="1" sz="1200" kern="1200">
                <a:solidFill>
                  <a:schemeClr val="tx1"/>
                </a:solidFill>
                <a:latin typeface="游ゴシック" panose="020B0400000000000000" pitchFamily="50" charset="-128"/>
                <a:ea typeface="游ゴシック" panose="020B0400000000000000" pitchFamily="50" charset="-128"/>
                <a:cs typeface="メイリオ" pitchFamily="50" charset="-128"/>
              </a:defRPr>
            </a:lvl4pPr>
            <a:lvl5pPr marL="672654" indent="-132151" algn="l" rtl="0" eaLnBrk="1" fontAlgn="base" hangingPunct="1">
              <a:spcBef>
                <a:spcPct val="20000"/>
              </a:spcBef>
              <a:spcAft>
                <a:spcPct val="0"/>
              </a:spcAft>
              <a:buFont typeface="Arial" panose="020B0604020202020204" pitchFamily="34" charset="0"/>
              <a:buChar char="»"/>
              <a:defRPr kumimoji="1" sz="1200" kern="1200">
                <a:solidFill>
                  <a:schemeClr val="tx1"/>
                </a:solidFill>
                <a:latin typeface="游ゴシック" panose="020B0400000000000000" pitchFamily="50" charset="-128"/>
                <a:ea typeface="游ゴシック" panose="020B0400000000000000" pitchFamily="50" charset="-128"/>
                <a:cs typeface="メイリオ" pitchFamily="50" charset="-128"/>
              </a:defRPr>
            </a:lvl5pPr>
            <a:lvl6pPr marL="1885809"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6pPr>
            <a:lvl7pPr marL="2228684"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7pPr>
            <a:lvl8pPr marL="2571558"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8pPr>
            <a:lvl9pPr marL="2914433"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9pPr>
          </a:lstStyle>
          <a:p>
            <a:pPr marL="0" indent="0">
              <a:buNone/>
              <a:defRPr/>
            </a:pPr>
            <a:r>
              <a:rPr lang="ja-JP" altLang="en-US" sz="1600">
                <a:latin typeface="BIZ UDPGothic" panose="020B0400000000000000" pitchFamily="34" charset="-128"/>
                <a:ea typeface="BIZ UDPGothic" panose="020B0400000000000000" pitchFamily="34" charset="-128"/>
                <a:cs typeface="Source Han Sans JP Normal"/>
              </a:rPr>
              <a:t>本学における</a:t>
            </a:r>
            <a:r>
              <a:rPr lang="ja-JP" altLang="en-US" sz="1867" b="1">
                <a:solidFill>
                  <a:srgbClr val="FF0000"/>
                </a:solidFill>
                <a:latin typeface="BIZ UDPGothic" panose="020B0400000000000000" pitchFamily="34" charset="-128"/>
                <a:ea typeface="BIZ UDPGothic" panose="020B0400000000000000" pitchFamily="34" charset="-128"/>
                <a:cs typeface="Source Han Sans JP Normal"/>
              </a:rPr>
              <a:t>研究活動に従事する全ての教職員、学生等</a:t>
            </a:r>
            <a:endParaRPr lang="en-US" altLang="ja-JP" sz="1600" b="1">
              <a:solidFill>
                <a:srgbClr val="FF0000"/>
              </a:solidFill>
              <a:latin typeface="BIZ UDPGothic" panose="020B0400000000000000" pitchFamily="34" charset="-128"/>
              <a:ea typeface="BIZ UDPGothic" panose="020B0400000000000000" pitchFamily="34" charset="-128"/>
              <a:cs typeface="Source Han Sans JP Normal"/>
            </a:endParaRPr>
          </a:p>
        </p:txBody>
      </p:sp>
      <p:sp>
        <p:nvSpPr>
          <p:cNvPr id="11" name="テキスト ボックス 10">
            <a:extLst>
              <a:ext uri="{FF2B5EF4-FFF2-40B4-BE49-F238E27FC236}">
                <a16:creationId xmlns:a16="http://schemas.microsoft.com/office/drawing/2014/main" id="{1B9D036D-BD62-E163-3BD3-27AE90DA8B28}"/>
              </a:ext>
            </a:extLst>
          </p:cNvPr>
          <p:cNvSpPr txBox="1"/>
          <p:nvPr/>
        </p:nvSpPr>
        <p:spPr>
          <a:xfrm>
            <a:off x="2432951" y="4140434"/>
            <a:ext cx="4038683" cy="338554"/>
          </a:xfrm>
          <a:prstGeom prst="rect">
            <a:avLst/>
          </a:prstGeom>
          <a:noFill/>
        </p:spPr>
        <p:txBody>
          <a:bodyPr wrap="square">
            <a:spAutoFit/>
          </a:bodyPr>
          <a:lstStyle/>
          <a:p>
            <a:r>
              <a:rPr lang="en-US" altLang="ja-JP" sz="1600">
                <a:latin typeface="BIZ UDPGothic" panose="020B0400000000000000" pitchFamily="34" charset="-128"/>
                <a:ea typeface="BIZ UDPGothic" panose="020B0400000000000000" pitchFamily="34" charset="-128"/>
              </a:rPr>
              <a:t>※</a:t>
            </a:r>
            <a:r>
              <a:rPr lang="ja-JP" altLang="en-US" sz="1600">
                <a:latin typeface="BIZ UDPGothic" panose="020B0400000000000000" pitchFamily="34" charset="-128"/>
                <a:ea typeface="BIZ UDPGothic" panose="020B0400000000000000" pitchFamily="34" charset="-128"/>
              </a:rPr>
              <a:t>事務作業や教育上のデータは除く</a:t>
            </a:r>
          </a:p>
        </p:txBody>
      </p:sp>
      <p:sp>
        <p:nvSpPr>
          <p:cNvPr id="4" name="コンテンツ プレースホルダー 2">
            <a:extLst>
              <a:ext uri="{FF2B5EF4-FFF2-40B4-BE49-F238E27FC236}">
                <a16:creationId xmlns:a16="http://schemas.microsoft.com/office/drawing/2014/main" id="{CA09CC5C-A530-331F-2FF9-C25D0B3282E6}"/>
              </a:ext>
            </a:extLst>
          </p:cNvPr>
          <p:cNvSpPr txBox="1">
            <a:spLocks/>
          </p:cNvSpPr>
          <p:nvPr/>
        </p:nvSpPr>
        <p:spPr bwMode="auto">
          <a:xfrm>
            <a:off x="2432951" y="3591374"/>
            <a:ext cx="6401125" cy="511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1219110">
              <a:lnSpc>
                <a:spcPct val="100000"/>
              </a:lnSpc>
              <a:defRPr/>
            </a:pPr>
            <a:r>
              <a:rPr lang="ja-JP" altLang="en-US" sz="1600">
                <a:latin typeface="BIZ UDPGothic" panose="020B0400000000000000" pitchFamily="34" charset="-128"/>
                <a:ea typeface="BIZ UDPGothic" panose="020B0400000000000000" pitchFamily="34" charset="-128"/>
                <a:cs typeface="Source Han Sans JP Normal"/>
              </a:rPr>
              <a:t>本学の</a:t>
            </a:r>
            <a:r>
              <a:rPr lang="ja-JP" altLang="en-US" sz="1600">
                <a:solidFill>
                  <a:srgbClr val="FF0000"/>
                </a:solidFill>
                <a:latin typeface="BIZ UDPGothic" panose="020B0400000000000000" pitchFamily="34" charset="-128"/>
                <a:ea typeface="BIZ UDPGothic" panose="020B0400000000000000" pitchFamily="34" charset="-128"/>
                <a:cs typeface="Source Han Sans JP Normal"/>
              </a:rPr>
              <a:t>研究活動、またはそれに付随する活動の過程</a:t>
            </a:r>
            <a:r>
              <a:rPr lang="ja-JP" altLang="en-US" sz="1600">
                <a:latin typeface="BIZ UDPGothic" panose="020B0400000000000000" pitchFamily="34" charset="-128"/>
                <a:ea typeface="BIZ UDPGothic" panose="020B0400000000000000" pitchFamily="34" charset="-128"/>
                <a:cs typeface="Source Han Sans JP Normal"/>
              </a:rPr>
              <a:t>で研究者に</a:t>
            </a:r>
            <a:br>
              <a:rPr lang="en-US" altLang="ja-JP" sz="1600">
                <a:latin typeface="BIZ UDPGothic" panose="020B0400000000000000" pitchFamily="34" charset="-128"/>
                <a:ea typeface="BIZ UDPGothic" panose="020B0400000000000000" pitchFamily="34" charset="-128"/>
                <a:cs typeface="Source Han Sans JP Normal"/>
              </a:rPr>
            </a:br>
            <a:r>
              <a:rPr lang="ja-JP" altLang="en-US" sz="1600">
                <a:latin typeface="BIZ UDPGothic" panose="020B0400000000000000" pitchFamily="34" charset="-128"/>
                <a:ea typeface="BIZ UDPGothic" panose="020B0400000000000000" pitchFamily="34" charset="-128"/>
                <a:cs typeface="Source Han Sans JP Normal"/>
              </a:rPr>
              <a:t>よって取得・収集・生成された情報（デジタルか否かは問わない）</a:t>
            </a:r>
            <a:endParaRPr lang="en-US" altLang="ja-JP" sz="1600">
              <a:latin typeface="BIZ UDPGothic" panose="020B0400000000000000" pitchFamily="34" charset="-128"/>
              <a:ea typeface="BIZ UDPGothic" panose="020B0400000000000000" pitchFamily="34" charset="-128"/>
              <a:cs typeface="Source Han Sans JP Normal"/>
            </a:endParaRPr>
          </a:p>
        </p:txBody>
      </p:sp>
      <p:sp>
        <p:nvSpPr>
          <p:cNvPr id="15" name="コンテンツ プレースホルダー 2">
            <a:extLst>
              <a:ext uri="{FF2B5EF4-FFF2-40B4-BE49-F238E27FC236}">
                <a16:creationId xmlns:a16="http://schemas.microsoft.com/office/drawing/2014/main" id="{F38A80DC-E250-EBB5-63AB-90BA1897F6FD}"/>
              </a:ext>
            </a:extLst>
          </p:cNvPr>
          <p:cNvSpPr txBox="1">
            <a:spLocks/>
          </p:cNvSpPr>
          <p:nvPr/>
        </p:nvSpPr>
        <p:spPr bwMode="auto">
          <a:xfrm>
            <a:off x="2375456" y="5363091"/>
            <a:ext cx="5236928" cy="37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1219110">
              <a:lnSpc>
                <a:spcPct val="100000"/>
              </a:lnSpc>
              <a:defRPr/>
            </a:pPr>
            <a:r>
              <a:rPr lang="ja-JP" altLang="en-US" sz="1600">
                <a:solidFill>
                  <a:srgbClr val="FF0000"/>
                </a:solidFill>
                <a:latin typeface="BIZ UDPGothic" panose="020B0400000000000000" pitchFamily="34" charset="-128"/>
                <a:ea typeface="BIZ UDPGothic" panose="020B0400000000000000" pitchFamily="34" charset="-128"/>
                <a:cs typeface="Source Han Sans JP Normal"/>
              </a:rPr>
              <a:t>データライフサイクルの各段階</a:t>
            </a:r>
            <a:r>
              <a:rPr lang="ja-JP" altLang="en-US" sz="1600">
                <a:latin typeface="BIZ UDPGothic" panose="020B0400000000000000" pitchFamily="34" charset="-128"/>
                <a:ea typeface="BIZ UDPGothic" panose="020B0400000000000000" pitchFamily="34" charset="-128"/>
                <a:cs typeface="Source Han Sans JP Normal"/>
              </a:rPr>
              <a:t>におけるデータの管理</a:t>
            </a:r>
          </a:p>
        </p:txBody>
      </p:sp>
      <p:graphicFrame>
        <p:nvGraphicFramePr>
          <p:cNvPr id="8" name="図表 7">
            <a:extLst>
              <a:ext uri="{FF2B5EF4-FFF2-40B4-BE49-F238E27FC236}">
                <a16:creationId xmlns:a16="http://schemas.microsoft.com/office/drawing/2014/main" id="{A5AB7DD5-2106-A884-6E84-B051688C2178}"/>
              </a:ext>
            </a:extLst>
          </p:cNvPr>
          <p:cNvGraphicFramePr/>
          <p:nvPr/>
        </p:nvGraphicFramePr>
        <p:xfrm>
          <a:off x="9229389" y="4881035"/>
          <a:ext cx="3174864" cy="194521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5" name="コンテンツ プレースホルダー 2">
            <a:extLst>
              <a:ext uri="{FF2B5EF4-FFF2-40B4-BE49-F238E27FC236}">
                <a16:creationId xmlns:a16="http://schemas.microsoft.com/office/drawing/2014/main" id="{8E058D4D-E5C8-4400-CD51-0F66F1272B6E}"/>
              </a:ext>
            </a:extLst>
          </p:cNvPr>
          <p:cNvSpPr txBox="1">
            <a:spLocks/>
          </p:cNvSpPr>
          <p:nvPr/>
        </p:nvSpPr>
        <p:spPr bwMode="auto">
          <a:xfrm>
            <a:off x="8759489" y="3373061"/>
            <a:ext cx="3073459" cy="1174759"/>
          </a:xfrm>
          <a:prstGeom prst="rect">
            <a:avLst/>
          </a:prstGeom>
          <a:noFill/>
          <a:ln>
            <a:solidFill>
              <a:schemeClr val="tx1"/>
            </a:solidFill>
            <a:prstDash val="sysDot"/>
          </a:ln>
        </p:spPr>
        <p:txBody>
          <a:bodyP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defTabSz="1219110">
              <a:lnSpc>
                <a:spcPct val="100000"/>
              </a:lnSpc>
              <a:defRPr/>
            </a:pPr>
            <a:r>
              <a:rPr lang="ja-JP" altLang="en-US" sz="1400">
                <a:latin typeface="BIZ UDPGothic" panose="020B0400000000000000" pitchFamily="34" charset="-128"/>
                <a:ea typeface="BIZ UDPGothic" panose="020B0400000000000000" pitchFamily="34" charset="-128"/>
              </a:rPr>
              <a:t>観測データ、試験データ、調査データ、臨床データ、実験ノート、フィールドノート、メディアコンテンツ、プログラム、標本、史資料、アンケート表、論文、発表・講演資料など</a:t>
            </a:r>
          </a:p>
        </p:txBody>
      </p:sp>
      <p:pic>
        <p:nvPicPr>
          <p:cNvPr id="9" name="図 8">
            <a:extLst>
              <a:ext uri="{FF2B5EF4-FFF2-40B4-BE49-F238E27FC236}">
                <a16:creationId xmlns:a16="http://schemas.microsoft.com/office/drawing/2014/main" id="{6CFB87EF-17BC-98E7-F268-B4CD43A076D0}"/>
              </a:ext>
            </a:extLst>
          </p:cNvPr>
          <p:cNvPicPr>
            <a:picLocks noChangeAspect="1"/>
          </p:cNvPicPr>
          <p:nvPr/>
        </p:nvPicPr>
        <p:blipFill rotWithShape="1">
          <a:blip r:embed="rId13"/>
          <a:srcRect t="24442" b="28059"/>
          <a:stretch/>
        </p:blipFill>
        <p:spPr>
          <a:xfrm>
            <a:off x="9772360" y="1740042"/>
            <a:ext cx="2042753" cy="970285"/>
          </a:xfrm>
          <a:prstGeom prst="rect">
            <a:avLst/>
          </a:prstGeom>
        </p:spPr>
      </p:pic>
      <p:sp>
        <p:nvSpPr>
          <p:cNvPr id="17" name="コンテンツ プレースホルダー 2">
            <a:extLst>
              <a:ext uri="{FF2B5EF4-FFF2-40B4-BE49-F238E27FC236}">
                <a16:creationId xmlns:a16="http://schemas.microsoft.com/office/drawing/2014/main" id="{7D5F28E5-A252-81AB-5D2F-60ABDB01FACE}"/>
              </a:ext>
            </a:extLst>
          </p:cNvPr>
          <p:cNvSpPr txBox="1">
            <a:spLocks/>
          </p:cNvSpPr>
          <p:nvPr/>
        </p:nvSpPr>
        <p:spPr bwMode="auto">
          <a:xfrm>
            <a:off x="9128147" y="2617021"/>
            <a:ext cx="3331176" cy="339548"/>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a:lnSpc>
                <a:spcPct val="150000"/>
              </a:lnSpc>
              <a:defRPr/>
            </a:pPr>
            <a:r>
              <a:rPr lang="ja-JP" altLang="en-US" sz="1200">
                <a:latin typeface="BIZ UDPGothic" panose="020B0400000000000000" pitchFamily="34" charset="-128"/>
                <a:ea typeface="BIZ UDPGothic" panose="020B0400000000000000" pitchFamily="34" charset="-128"/>
              </a:rPr>
              <a:t>研究代表者　研究支援者　共同研究者</a:t>
            </a:r>
            <a:endParaRPr lang="en-US" altLang="ja-JP" sz="1200">
              <a:latin typeface="BIZ UDPGothic" panose="020B0400000000000000" pitchFamily="34" charset="-128"/>
              <a:ea typeface="BIZ UDPGothic" panose="020B0400000000000000" pitchFamily="34" charset="-128"/>
            </a:endParaRPr>
          </a:p>
        </p:txBody>
      </p:sp>
      <p:sp>
        <p:nvSpPr>
          <p:cNvPr id="5" name="四角形: 角を丸くする 4">
            <a:extLst>
              <a:ext uri="{FF2B5EF4-FFF2-40B4-BE49-F238E27FC236}">
                <a16:creationId xmlns:a16="http://schemas.microsoft.com/office/drawing/2014/main" id="{D152317B-3669-B79F-68D0-525CE837B699}"/>
              </a:ext>
            </a:extLst>
          </p:cNvPr>
          <p:cNvSpPr/>
          <p:nvPr/>
        </p:nvSpPr>
        <p:spPr>
          <a:xfrm>
            <a:off x="2547551" y="4547820"/>
            <a:ext cx="6287724" cy="345027"/>
          </a:xfrm>
          <a:prstGeom prst="roundRect">
            <a:avLst/>
          </a:prstGeom>
          <a:ln w="38100">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r>
              <a:rPr lang="ja-JP" altLang="en-US" sz="1600">
                <a:latin typeface="BIZ UDPGothic" panose="020B0400000000000000" pitchFamily="34" charset="-128"/>
                <a:ea typeface="BIZ UDPGothic" panose="020B0400000000000000" pitchFamily="34" charset="-128"/>
              </a:rPr>
              <a:t>研究活動の過程で生成されたデータはすべて「研究データ」です</a:t>
            </a:r>
          </a:p>
        </p:txBody>
      </p:sp>
      <p:sp>
        <p:nvSpPr>
          <p:cNvPr id="10" name="テキスト ボックス 9">
            <a:extLst>
              <a:ext uri="{FF2B5EF4-FFF2-40B4-BE49-F238E27FC236}">
                <a16:creationId xmlns:a16="http://schemas.microsoft.com/office/drawing/2014/main" id="{BA4E0662-7541-92FC-01F8-7A6C04FB3EFD}"/>
              </a:ext>
            </a:extLst>
          </p:cNvPr>
          <p:cNvSpPr txBox="1"/>
          <p:nvPr/>
        </p:nvSpPr>
        <p:spPr>
          <a:xfrm>
            <a:off x="2525658" y="5906061"/>
            <a:ext cx="1997662" cy="584775"/>
          </a:xfrm>
          <a:prstGeom prst="rect">
            <a:avLst/>
          </a:prstGeom>
          <a:solidFill>
            <a:schemeClr val="bg1"/>
          </a:solidFill>
          <a:ln w="38100">
            <a:solidFill>
              <a:srgbClr val="0070C0"/>
            </a:solidFill>
          </a:ln>
        </p:spPr>
        <p:txBody>
          <a:bodyPr wrap="none" rtlCol="0">
            <a:spAutoFit/>
          </a:bodyPr>
          <a:lstStyle/>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研究データの取扱い</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計画の策定</a:t>
            </a:r>
          </a:p>
        </p:txBody>
      </p:sp>
      <p:sp>
        <p:nvSpPr>
          <p:cNvPr id="12" name="テキスト ボックス 11">
            <a:extLst>
              <a:ext uri="{FF2B5EF4-FFF2-40B4-BE49-F238E27FC236}">
                <a16:creationId xmlns:a16="http://schemas.microsoft.com/office/drawing/2014/main" id="{44BF5BBE-AE43-9006-F5C2-663E96EE0051}"/>
              </a:ext>
            </a:extLst>
          </p:cNvPr>
          <p:cNvSpPr txBox="1"/>
          <p:nvPr/>
        </p:nvSpPr>
        <p:spPr>
          <a:xfrm>
            <a:off x="4763543" y="5906061"/>
            <a:ext cx="2031325" cy="584775"/>
          </a:xfrm>
          <a:prstGeom prst="rect">
            <a:avLst/>
          </a:prstGeom>
          <a:solidFill>
            <a:schemeClr val="bg1"/>
          </a:solidFill>
          <a:ln w="38100">
            <a:solidFill>
              <a:srgbClr val="FF0000"/>
            </a:solidFill>
          </a:ln>
        </p:spPr>
        <p:txBody>
          <a:bodyPr wrap="none" rtlCol="0">
            <a:spAutoFit/>
          </a:bodyPr>
          <a:lstStyle/>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研究中の日々の情報</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の取り扱い</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58E0E09A-AF29-BC2D-04AC-0BAEFBB4AAA1}"/>
              </a:ext>
            </a:extLst>
          </p:cNvPr>
          <p:cNvSpPr txBox="1"/>
          <p:nvPr/>
        </p:nvSpPr>
        <p:spPr>
          <a:xfrm>
            <a:off x="6989951" y="5906060"/>
            <a:ext cx="2138196" cy="584775"/>
          </a:xfrm>
          <a:prstGeom prst="rect">
            <a:avLst/>
          </a:prstGeom>
          <a:solidFill>
            <a:schemeClr val="bg1"/>
          </a:solidFill>
          <a:ln w="38100">
            <a:solidFill>
              <a:srgbClr val="00B050"/>
            </a:solidFill>
          </a:ln>
        </p:spPr>
        <p:txBody>
          <a:bodyPr wrap="square" rtlCol="0">
            <a:spAutoFit/>
          </a:bodyPr>
          <a:lstStyle/>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研究後の長期的な</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データの取り扱い</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p:txBody>
      </p:sp>
      <p:sp>
        <p:nvSpPr>
          <p:cNvPr id="18" name="タイトル 17">
            <a:extLst>
              <a:ext uri="{FF2B5EF4-FFF2-40B4-BE49-F238E27FC236}">
                <a16:creationId xmlns:a16="http://schemas.microsoft.com/office/drawing/2014/main" id="{49244399-F027-69DC-FD67-0CE8922AAEA5}"/>
              </a:ext>
            </a:extLst>
          </p:cNvPr>
          <p:cNvSpPr>
            <a:spLocks noGrp="1"/>
          </p:cNvSpPr>
          <p:nvPr>
            <p:ph type="title"/>
          </p:nvPr>
        </p:nvSpPr>
        <p:spPr/>
        <p:txBody>
          <a:bodyPr/>
          <a:lstStyle/>
          <a:p>
            <a:r>
              <a:rPr lang="ja-JP" altLang="en-US"/>
              <a:t>用語の定義</a:t>
            </a:r>
          </a:p>
        </p:txBody>
      </p:sp>
      <p:sp>
        <p:nvSpPr>
          <p:cNvPr id="20" name="テキスト ボックス 19">
            <a:extLst>
              <a:ext uri="{FF2B5EF4-FFF2-40B4-BE49-F238E27FC236}">
                <a16:creationId xmlns:a16="http://schemas.microsoft.com/office/drawing/2014/main" id="{4DB53130-B749-F078-C669-BBFC391E7364}"/>
              </a:ext>
            </a:extLst>
          </p:cNvPr>
          <p:cNvSpPr txBox="1"/>
          <p:nvPr/>
        </p:nvSpPr>
        <p:spPr>
          <a:xfrm>
            <a:off x="9360364" y="836712"/>
            <a:ext cx="3455961" cy="307777"/>
          </a:xfrm>
          <a:prstGeom prst="rect">
            <a:avLst/>
          </a:prstGeom>
          <a:noFill/>
        </p:spPr>
        <p:txBody>
          <a:bodyPr wrap="square">
            <a:spAutoFit/>
          </a:bodyPr>
          <a:lstStyle/>
          <a:p>
            <a:r>
              <a:rPr lang="ja-JP" altLang="en-US" sz="1400">
                <a:solidFill>
                  <a:schemeClr val="bg1"/>
                </a:solidFill>
                <a:latin typeface="游ゴシック" panose="020B0400000000000000" pitchFamily="50" charset="-128"/>
                <a:ea typeface="游ゴシック" panose="020B0400000000000000" pitchFamily="50" charset="-128"/>
              </a:rPr>
              <a:t>大阪大学研究データポリシーより</a:t>
            </a:r>
          </a:p>
        </p:txBody>
      </p:sp>
    </p:spTree>
    <p:extLst>
      <p:ext uri="{BB962C8B-B14F-4D97-AF65-F5344CB8AC3E}">
        <p14:creationId xmlns:p14="http://schemas.microsoft.com/office/powerpoint/2010/main" val="1404017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EF5A553A-D6CE-09A2-B4F7-A6FB31CCAE34}"/>
              </a:ext>
            </a:extLst>
          </p:cNvPr>
          <p:cNvSpPr/>
          <p:nvPr/>
        </p:nvSpPr>
        <p:spPr>
          <a:xfrm>
            <a:off x="39974" y="5417694"/>
            <a:ext cx="1968708" cy="13790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
        <p:nvSpPr>
          <p:cNvPr id="6" name="正方形/長方形 5">
            <a:extLst>
              <a:ext uri="{FF2B5EF4-FFF2-40B4-BE49-F238E27FC236}">
                <a16:creationId xmlns:a16="http://schemas.microsoft.com/office/drawing/2014/main" id="{BEACE9A4-2C74-370F-E88A-1FA182D7D3B6}"/>
              </a:ext>
            </a:extLst>
          </p:cNvPr>
          <p:cNvSpPr/>
          <p:nvPr/>
        </p:nvSpPr>
        <p:spPr>
          <a:xfrm>
            <a:off x="3501027" y="114633"/>
            <a:ext cx="5087640" cy="12558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733">
                <a:latin typeface="BIZ UDPGothic" panose="020B0400000000000000" pitchFamily="34" charset="-128"/>
                <a:ea typeface="BIZ UDPGothic" panose="020B0400000000000000" pitchFamily="34" charset="-128"/>
              </a:rPr>
              <a:t>用語の定義</a:t>
            </a:r>
            <a:endParaRPr lang="en-US" altLang="ja-JP" sz="3733">
              <a:latin typeface="BIZ UDPGothic" panose="020B0400000000000000" pitchFamily="34" charset="-128"/>
              <a:ea typeface="BIZ UDPGothic" panose="020B0400000000000000" pitchFamily="34" charset="-128"/>
            </a:endParaRPr>
          </a:p>
        </p:txBody>
      </p:sp>
      <p:graphicFrame>
        <p:nvGraphicFramePr>
          <p:cNvPr id="14" name="図表 13">
            <a:extLst>
              <a:ext uri="{FF2B5EF4-FFF2-40B4-BE49-F238E27FC236}">
                <a16:creationId xmlns:a16="http://schemas.microsoft.com/office/drawing/2014/main" id="{F6126B51-8E43-59F5-1E82-6A1F58D4DE31}"/>
              </a:ext>
            </a:extLst>
          </p:cNvPr>
          <p:cNvGraphicFramePr/>
          <p:nvPr>
            <p:extLst>
              <p:ext uri="{D42A27DB-BD31-4B8C-83A1-F6EECF244321}">
                <p14:modId xmlns:p14="http://schemas.microsoft.com/office/powerpoint/2010/main" val="3403371195"/>
              </p:ext>
            </p:extLst>
          </p:nvPr>
        </p:nvGraphicFramePr>
        <p:xfrm>
          <a:off x="257647" y="1523651"/>
          <a:ext cx="11676707" cy="50974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コンテンツ プレースホルダー 2">
            <a:extLst>
              <a:ext uri="{FF2B5EF4-FFF2-40B4-BE49-F238E27FC236}">
                <a16:creationId xmlns:a16="http://schemas.microsoft.com/office/drawing/2014/main" id="{5971C19E-58BF-E6B8-8300-CBBFA82C0BFE}"/>
              </a:ext>
            </a:extLst>
          </p:cNvPr>
          <p:cNvSpPr txBox="1">
            <a:spLocks/>
          </p:cNvSpPr>
          <p:nvPr/>
        </p:nvSpPr>
        <p:spPr bwMode="auto">
          <a:xfrm>
            <a:off x="2491832" y="1933047"/>
            <a:ext cx="7665217" cy="1149035"/>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研究活動全般を主導・管理する研究者</a:t>
            </a:r>
            <a:endParaRPr lang="en-US" altLang="ja-JP" sz="1600">
              <a:latin typeface="BIZ UDPGothic" panose="020B0400000000000000" pitchFamily="34" charset="-128"/>
              <a:ea typeface="BIZ UDPGothic" panose="020B0400000000000000" pitchFamily="34" charset="-128"/>
            </a:endParaRPr>
          </a:p>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研究活動の過程で研究データを取り扱う研究支援者</a:t>
            </a:r>
            <a:endParaRPr lang="en-US" altLang="ja-JP" sz="1600">
              <a:latin typeface="BIZ UDPGothic" panose="020B0400000000000000" pitchFamily="34" charset="-128"/>
              <a:ea typeface="BIZ UDPGothic" panose="020B0400000000000000" pitchFamily="34" charset="-128"/>
            </a:endParaRPr>
          </a:p>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本学以外の研究機関や民間企業等に所属し、本学において研究活動を行う者</a:t>
            </a:r>
            <a:endParaRPr lang="en-US" altLang="ja-JP" sz="1600">
              <a:latin typeface="BIZ UDPGothic" panose="020B0400000000000000" pitchFamily="34" charset="-128"/>
              <a:ea typeface="BIZ UDPGothic" panose="020B0400000000000000" pitchFamily="34" charset="-128"/>
            </a:endParaRPr>
          </a:p>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共同研究を行う者　等</a:t>
            </a:r>
            <a:endParaRPr lang="en-US" altLang="ja-JP" sz="1600">
              <a:latin typeface="BIZ UDPGothic" panose="020B0400000000000000" pitchFamily="34" charset="-128"/>
              <a:ea typeface="BIZ UDPGothic" panose="020B0400000000000000" pitchFamily="34" charset="-128"/>
            </a:endParaRPr>
          </a:p>
        </p:txBody>
      </p:sp>
      <p:sp>
        <p:nvSpPr>
          <p:cNvPr id="16" name="コンテンツ プレースホルダー 2">
            <a:extLst>
              <a:ext uri="{FF2B5EF4-FFF2-40B4-BE49-F238E27FC236}">
                <a16:creationId xmlns:a16="http://schemas.microsoft.com/office/drawing/2014/main" id="{E7979800-020E-C155-648F-6A827720289A}"/>
              </a:ext>
            </a:extLst>
          </p:cNvPr>
          <p:cNvSpPr txBox="1">
            <a:spLocks/>
          </p:cNvSpPr>
          <p:nvPr/>
        </p:nvSpPr>
        <p:spPr bwMode="auto">
          <a:xfrm>
            <a:off x="2397390" y="1588718"/>
            <a:ext cx="5660471" cy="44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198820" indent="-198820" algn="l" rtl="0" eaLnBrk="1" fontAlgn="base" hangingPunct="1">
              <a:spcBef>
                <a:spcPct val="20000"/>
              </a:spcBef>
              <a:spcAft>
                <a:spcPct val="0"/>
              </a:spcAft>
              <a:buFont typeface="Wingdings" panose="05000000000000000000" pitchFamily="2" charset="2"/>
              <a:buChar char="n"/>
              <a:defRPr kumimoji="1" sz="1800" kern="1200">
                <a:solidFill>
                  <a:schemeClr val="tx1"/>
                </a:solidFill>
                <a:latin typeface="游ゴシック" panose="020B0400000000000000" pitchFamily="50" charset="-128"/>
                <a:ea typeface="游ゴシック" panose="020B0400000000000000" pitchFamily="50" charset="-128"/>
                <a:cs typeface="メイリオ" pitchFamily="50" charset="-128"/>
              </a:defRPr>
            </a:lvl1pPr>
            <a:lvl2pPr marL="335729" indent="-130960" algn="l" rtl="0" eaLnBrk="1" fontAlgn="base" hangingPunct="1">
              <a:spcBef>
                <a:spcPct val="20000"/>
              </a:spcBef>
              <a:spcAft>
                <a:spcPct val="0"/>
              </a:spcAft>
              <a:buFont typeface="Wingdings" panose="05000000000000000000" pitchFamily="2" charset="2"/>
              <a:buChar char=""/>
              <a:tabLst/>
              <a:defRPr kumimoji="1" sz="1500" kern="1200">
                <a:solidFill>
                  <a:schemeClr val="tx1"/>
                </a:solidFill>
                <a:latin typeface="游ゴシック" panose="020B0400000000000000" pitchFamily="50" charset="-128"/>
                <a:ea typeface="游ゴシック" panose="020B0400000000000000" pitchFamily="50" charset="-128"/>
                <a:cs typeface="メイリオ" pitchFamily="50" charset="-128"/>
              </a:defRPr>
            </a:lvl2pPr>
            <a:lvl3pPr marL="540503" indent="-138104" algn="l" rtl="0" eaLnBrk="1" fontAlgn="base" hangingPunct="1">
              <a:spcBef>
                <a:spcPct val="20000"/>
              </a:spcBef>
              <a:spcAft>
                <a:spcPct val="0"/>
              </a:spcAft>
              <a:buFont typeface="游ゴシック" panose="020B0400000000000000" pitchFamily="50" charset="-128"/>
              <a:buChar char="-"/>
              <a:defRPr kumimoji="1" sz="1350" kern="1200">
                <a:solidFill>
                  <a:schemeClr val="tx1"/>
                </a:solidFill>
                <a:latin typeface="游ゴシック" panose="020B0400000000000000" pitchFamily="50" charset="-128"/>
                <a:ea typeface="游ゴシック" panose="020B0400000000000000" pitchFamily="50" charset="-128"/>
                <a:cs typeface="メイリオ" pitchFamily="50" charset="-128"/>
              </a:defRPr>
            </a:lvl3pPr>
            <a:lvl4pPr marL="741704" indent="0" algn="l" rtl="0" eaLnBrk="1" fontAlgn="base" hangingPunct="1">
              <a:spcBef>
                <a:spcPct val="20000"/>
              </a:spcBef>
              <a:spcAft>
                <a:spcPct val="0"/>
              </a:spcAft>
              <a:buFont typeface="Arial" panose="020B0604020202020204" pitchFamily="34" charset="0"/>
              <a:buNone/>
              <a:defRPr kumimoji="1" sz="1200" kern="1200">
                <a:solidFill>
                  <a:schemeClr val="tx1"/>
                </a:solidFill>
                <a:latin typeface="游ゴシック" panose="020B0400000000000000" pitchFamily="50" charset="-128"/>
                <a:ea typeface="游ゴシック" panose="020B0400000000000000" pitchFamily="50" charset="-128"/>
                <a:cs typeface="メイリオ" pitchFamily="50" charset="-128"/>
              </a:defRPr>
            </a:lvl4pPr>
            <a:lvl5pPr marL="672654" indent="-132151" algn="l" rtl="0" eaLnBrk="1" fontAlgn="base" hangingPunct="1">
              <a:spcBef>
                <a:spcPct val="20000"/>
              </a:spcBef>
              <a:spcAft>
                <a:spcPct val="0"/>
              </a:spcAft>
              <a:buFont typeface="Arial" panose="020B0604020202020204" pitchFamily="34" charset="0"/>
              <a:buChar char="»"/>
              <a:defRPr kumimoji="1" sz="1200" kern="1200">
                <a:solidFill>
                  <a:schemeClr val="tx1"/>
                </a:solidFill>
                <a:latin typeface="游ゴシック" panose="020B0400000000000000" pitchFamily="50" charset="-128"/>
                <a:ea typeface="游ゴシック" panose="020B0400000000000000" pitchFamily="50" charset="-128"/>
                <a:cs typeface="メイリオ" pitchFamily="50" charset="-128"/>
              </a:defRPr>
            </a:lvl5pPr>
            <a:lvl6pPr marL="1885809"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6pPr>
            <a:lvl7pPr marL="2228684"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7pPr>
            <a:lvl8pPr marL="2571558"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8pPr>
            <a:lvl9pPr marL="2914433"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9pPr>
          </a:lstStyle>
          <a:p>
            <a:pPr marL="0" indent="0">
              <a:buNone/>
              <a:defRPr/>
            </a:pPr>
            <a:r>
              <a:rPr lang="ja-JP" altLang="en-US" sz="1600">
                <a:latin typeface="BIZ UDPGothic" panose="020B0400000000000000" pitchFamily="34" charset="-128"/>
                <a:ea typeface="BIZ UDPGothic" panose="020B0400000000000000" pitchFamily="34" charset="-128"/>
                <a:cs typeface="Source Han Sans JP Normal"/>
              </a:rPr>
              <a:t>本学における</a:t>
            </a:r>
            <a:r>
              <a:rPr lang="ja-JP" altLang="en-US" sz="1600">
                <a:solidFill>
                  <a:srgbClr val="FF0000"/>
                </a:solidFill>
                <a:latin typeface="BIZ UDPGothic" panose="020B0400000000000000" pitchFamily="34" charset="-128"/>
                <a:ea typeface="BIZ UDPGothic" panose="020B0400000000000000" pitchFamily="34" charset="-128"/>
                <a:cs typeface="Source Han Sans JP Normal"/>
              </a:rPr>
              <a:t>研究活動に従事する全ての教職員、学生等</a:t>
            </a:r>
            <a:endParaRPr lang="en-US" altLang="ja-JP" sz="1600">
              <a:solidFill>
                <a:srgbClr val="FF0000"/>
              </a:solidFill>
              <a:latin typeface="BIZ UDPGothic" panose="020B0400000000000000" pitchFamily="34" charset="-128"/>
              <a:ea typeface="BIZ UDPGothic" panose="020B0400000000000000" pitchFamily="34" charset="-128"/>
              <a:cs typeface="Source Han Sans JP Normal"/>
            </a:endParaRPr>
          </a:p>
        </p:txBody>
      </p:sp>
      <p:sp>
        <p:nvSpPr>
          <p:cNvPr id="11" name="テキスト ボックス 10">
            <a:extLst>
              <a:ext uri="{FF2B5EF4-FFF2-40B4-BE49-F238E27FC236}">
                <a16:creationId xmlns:a16="http://schemas.microsoft.com/office/drawing/2014/main" id="{1B9D036D-BD62-E163-3BD3-27AE90DA8B28}"/>
              </a:ext>
            </a:extLst>
          </p:cNvPr>
          <p:cNvSpPr txBox="1"/>
          <p:nvPr/>
        </p:nvSpPr>
        <p:spPr>
          <a:xfrm>
            <a:off x="2426176" y="4199007"/>
            <a:ext cx="4038683" cy="318100"/>
          </a:xfrm>
          <a:prstGeom prst="rect">
            <a:avLst/>
          </a:prstGeom>
          <a:noFill/>
        </p:spPr>
        <p:txBody>
          <a:bodyPr wrap="square">
            <a:spAutoFit/>
          </a:bodyPr>
          <a:lstStyle/>
          <a:p>
            <a:r>
              <a:rPr lang="en-US" altLang="ja-JP" sz="1467">
                <a:latin typeface="BIZ UDPGothic" panose="020B0400000000000000" pitchFamily="34" charset="-128"/>
                <a:ea typeface="BIZ UDPGothic" panose="020B0400000000000000" pitchFamily="34" charset="-128"/>
              </a:rPr>
              <a:t>※</a:t>
            </a:r>
            <a:r>
              <a:rPr lang="ja-JP" altLang="en-US" sz="1467">
                <a:latin typeface="BIZ UDPGothic" panose="020B0400000000000000" pitchFamily="34" charset="-128"/>
                <a:ea typeface="BIZ UDPGothic" panose="020B0400000000000000" pitchFamily="34" charset="-128"/>
              </a:rPr>
              <a:t>事務作業や教育上のデータは除く</a:t>
            </a:r>
          </a:p>
        </p:txBody>
      </p:sp>
      <p:sp>
        <p:nvSpPr>
          <p:cNvPr id="4" name="コンテンツ プレースホルダー 2">
            <a:extLst>
              <a:ext uri="{FF2B5EF4-FFF2-40B4-BE49-F238E27FC236}">
                <a16:creationId xmlns:a16="http://schemas.microsoft.com/office/drawing/2014/main" id="{CA09CC5C-A530-331F-2FF9-C25D0B3282E6}"/>
              </a:ext>
            </a:extLst>
          </p:cNvPr>
          <p:cNvSpPr txBox="1">
            <a:spLocks/>
          </p:cNvSpPr>
          <p:nvPr/>
        </p:nvSpPr>
        <p:spPr bwMode="auto">
          <a:xfrm>
            <a:off x="2432951" y="3591374"/>
            <a:ext cx="6401125" cy="511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1219110">
              <a:lnSpc>
                <a:spcPct val="100000"/>
              </a:lnSpc>
              <a:defRPr/>
            </a:pPr>
            <a:r>
              <a:rPr lang="ja-JP" altLang="en-US" sz="1600">
                <a:latin typeface="BIZ UDPGothic" panose="020B0400000000000000" pitchFamily="34" charset="-128"/>
                <a:ea typeface="BIZ UDPGothic" panose="020B0400000000000000" pitchFamily="34" charset="-128"/>
                <a:cs typeface="Source Han Sans JP Normal"/>
              </a:rPr>
              <a:t>本学の</a:t>
            </a:r>
            <a:r>
              <a:rPr lang="ja-JP" altLang="en-US" sz="1867" b="1">
                <a:solidFill>
                  <a:srgbClr val="FF0000"/>
                </a:solidFill>
                <a:latin typeface="BIZ UDPGothic" panose="020B0400000000000000" pitchFamily="34" charset="-128"/>
                <a:ea typeface="BIZ UDPGothic" panose="020B0400000000000000" pitchFamily="34" charset="-128"/>
                <a:cs typeface="Source Han Sans JP Normal"/>
              </a:rPr>
              <a:t>研究活動、またはそれに付随する活動の過程</a:t>
            </a:r>
            <a:br>
              <a:rPr lang="en-US" altLang="ja-JP" sz="1867" b="1">
                <a:solidFill>
                  <a:srgbClr val="FF0000"/>
                </a:solidFill>
                <a:latin typeface="BIZ UDPGothic" panose="020B0400000000000000" pitchFamily="34" charset="-128"/>
                <a:ea typeface="BIZ UDPGothic" panose="020B0400000000000000" pitchFamily="34" charset="-128"/>
                <a:cs typeface="Source Han Sans JP Normal"/>
              </a:rPr>
            </a:br>
            <a:r>
              <a:rPr lang="ja-JP" altLang="en-US" sz="1600">
                <a:latin typeface="BIZ UDPGothic" panose="020B0400000000000000" pitchFamily="34" charset="-128"/>
                <a:ea typeface="BIZ UDPGothic" panose="020B0400000000000000" pitchFamily="34" charset="-128"/>
                <a:cs typeface="Source Han Sans JP Normal"/>
              </a:rPr>
              <a:t>で研究者によって取得・収集・生成された情報</a:t>
            </a:r>
            <a:br>
              <a:rPr lang="en-US" altLang="ja-JP" sz="1600">
                <a:latin typeface="BIZ UDPGothic" panose="020B0400000000000000" pitchFamily="34" charset="-128"/>
                <a:ea typeface="BIZ UDPGothic" panose="020B0400000000000000" pitchFamily="34" charset="-128"/>
                <a:cs typeface="Source Han Sans JP Normal"/>
              </a:rPr>
            </a:br>
            <a:r>
              <a:rPr lang="ja-JP" altLang="en-US" sz="1600">
                <a:latin typeface="BIZ UDPGothic" panose="020B0400000000000000" pitchFamily="34" charset="-128"/>
                <a:ea typeface="BIZ UDPGothic" panose="020B0400000000000000" pitchFamily="34" charset="-128"/>
                <a:cs typeface="Source Han Sans JP Normal"/>
              </a:rPr>
              <a:t>（デジタルか否かは問わない）</a:t>
            </a:r>
            <a:endParaRPr lang="en-US" altLang="ja-JP" sz="1600">
              <a:latin typeface="BIZ UDPGothic" panose="020B0400000000000000" pitchFamily="34" charset="-128"/>
              <a:ea typeface="BIZ UDPGothic" panose="020B0400000000000000" pitchFamily="34" charset="-128"/>
              <a:cs typeface="Source Han Sans JP Normal"/>
            </a:endParaRPr>
          </a:p>
        </p:txBody>
      </p:sp>
      <p:sp>
        <p:nvSpPr>
          <p:cNvPr id="15" name="コンテンツ プレースホルダー 2">
            <a:extLst>
              <a:ext uri="{FF2B5EF4-FFF2-40B4-BE49-F238E27FC236}">
                <a16:creationId xmlns:a16="http://schemas.microsoft.com/office/drawing/2014/main" id="{F38A80DC-E250-EBB5-63AB-90BA1897F6FD}"/>
              </a:ext>
            </a:extLst>
          </p:cNvPr>
          <p:cNvSpPr txBox="1">
            <a:spLocks/>
          </p:cNvSpPr>
          <p:nvPr/>
        </p:nvSpPr>
        <p:spPr bwMode="auto">
          <a:xfrm>
            <a:off x="2375456" y="5363091"/>
            <a:ext cx="5236928" cy="37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1219110">
              <a:lnSpc>
                <a:spcPct val="100000"/>
              </a:lnSpc>
              <a:defRPr/>
            </a:pPr>
            <a:r>
              <a:rPr lang="ja-JP" altLang="en-US" sz="1600">
                <a:solidFill>
                  <a:srgbClr val="FF0000"/>
                </a:solidFill>
                <a:latin typeface="BIZ UDPGothic" panose="020B0400000000000000" pitchFamily="34" charset="-128"/>
                <a:ea typeface="BIZ UDPGothic" panose="020B0400000000000000" pitchFamily="34" charset="-128"/>
                <a:cs typeface="Source Han Sans JP Normal"/>
              </a:rPr>
              <a:t>データライフサイクルの各段階</a:t>
            </a:r>
            <a:r>
              <a:rPr lang="ja-JP" altLang="en-US" sz="1600">
                <a:latin typeface="BIZ UDPGothic" panose="020B0400000000000000" pitchFamily="34" charset="-128"/>
                <a:ea typeface="BIZ UDPGothic" panose="020B0400000000000000" pitchFamily="34" charset="-128"/>
                <a:cs typeface="Source Han Sans JP Normal"/>
              </a:rPr>
              <a:t>におけるデータの管理</a:t>
            </a:r>
          </a:p>
        </p:txBody>
      </p:sp>
      <p:graphicFrame>
        <p:nvGraphicFramePr>
          <p:cNvPr id="8" name="図表 7">
            <a:extLst>
              <a:ext uri="{FF2B5EF4-FFF2-40B4-BE49-F238E27FC236}">
                <a16:creationId xmlns:a16="http://schemas.microsoft.com/office/drawing/2014/main" id="{A5AB7DD5-2106-A884-6E84-B051688C2178}"/>
              </a:ext>
            </a:extLst>
          </p:cNvPr>
          <p:cNvGraphicFramePr/>
          <p:nvPr/>
        </p:nvGraphicFramePr>
        <p:xfrm>
          <a:off x="9229389" y="4881035"/>
          <a:ext cx="3174864" cy="194521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5" name="コンテンツ プレースホルダー 2">
            <a:extLst>
              <a:ext uri="{FF2B5EF4-FFF2-40B4-BE49-F238E27FC236}">
                <a16:creationId xmlns:a16="http://schemas.microsoft.com/office/drawing/2014/main" id="{8E058D4D-E5C8-4400-CD51-0F66F1272B6E}"/>
              </a:ext>
            </a:extLst>
          </p:cNvPr>
          <p:cNvSpPr txBox="1">
            <a:spLocks/>
          </p:cNvSpPr>
          <p:nvPr/>
        </p:nvSpPr>
        <p:spPr bwMode="auto">
          <a:xfrm>
            <a:off x="8759489" y="3373061"/>
            <a:ext cx="3073459" cy="1174759"/>
          </a:xfrm>
          <a:prstGeom prst="rect">
            <a:avLst/>
          </a:prstGeom>
          <a:noFill/>
          <a:ln>
            <a:solidFill>
              <a:schemeClr val="tx1"/>
            </a:solidFill>
            <a:prstDash val="sysDot"/>
          </a:ln>
        </p:spPr>
        <p:txBody>
          <a:bodyP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defTabSz="1219110">
              <a:lnSpc>
                <a:spcPct val="100000"/>
              </a:lnSpc>
              <a:defRPr/>
            </a:pPr>
            <a:r>
              <a:rPr lang="ja-JP" altLang="en-US" sz="1400">
                <a:latin typeface="BIZ UDPGothic" panose="020B0400000000000000" pitchFamily="34" charset="-128"/>
                <a:ea typeface="BIZ UDPGothic" panose="020B0400000000000000" pitchFamily="34" charset="-128"/>
              </a:rPr>
              <a:t>観測データ、試験データ、調査データ、臨床データ、実験ノート、フィールドノート、メディアコンテンツ、プログラム、標本、史資料、アンケート表、論文、発表・講演資料など</a:t>
            </a:r>
          </a:p>
        </p:txBody>
      </p:sp>
      <p:pic>
        <p:nvPicPr>
          <p:cNvPr id="9" name="図 8">
            <a:extLst>
              <a:ext uri="{FF2B5EF4-FFF2-40B4-BE49-F238E27FC236}">
                <a16:creationId xmlns:a16="http://schemas.microsoft.com/office/drawing/2014/main" id="{6CFB87EF-17BC-98E7-F268-B4CD43A076D0}"/>
              </a:ext>
            </a:extLst>
          </p:cNvPr>
          <p:cNvPicPr>
            <a:picLocks noChangeAspect="1"/>
          </p:cNvPicPr>
          <p:nvPr/>
        </p:nvPicPr>
        <p:blipFill rotWithShape="1">
          <a:blip r:embed="rId13"/>
          <a:srcRect t="24442" b="28059"/>
          <a:stretch/>
        </p:blipFill>
        <p:spPr>
          <a:xfrm>
            <a:off x="9772360" y="1740042"/>
            <a:ext cx="2042753" cy="970285"/>
          </a:xfrm>
          <a:prstGeom prst="rect">
            <a:avLst/>
          </a:prstGeom>
        </p:spPr>
      </p:pic>
      <p:sp>
        <p:nvSpPr>
          <p:cNvPr id="17" name="コンテンツ プレースホルダー 2">
            <a:extLst>
              <a:ext uri="{FF2B5EF4-FFF2-40B4-BE49-F238E27FC236}">
                <a16:creationId xmlns:a16="http://schemas.microsoft.com/office/drawing/2014/main" id="{7D5F28E5-A252-81AB-5D2F-60ABDB01FACE}"/>
              </a:ext>
            </a:extLst>
          </p:cNvPr>
          <p:cNvSpPr txBox="1">
            <a:spLocks/>
          </p:cNvSpPr>
          <p:nvPr/>
        </p:nvSpPr>
        <p:spPr bwMode="auto">
          <a:xfrm>
            <a:off x="9128147" y="2617021"/>
            <a:ext cx="3331176" cy="339548"/>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a:lnSpc>
                <a:spcPct val="150000"/>
              </a:lnSpc>
              <a:defRPr/>
            </a:pPr>
            <a:r>
              <a:rPr lang="ja-JP" altLang="en-US" sz="1200">
                <a:latin typeface="BIZ UDPGothic" panose="020B0400000000000000" pitchFamily="34" charset="-128"/>
                <a:ea typeface="BIZ UDPGothic" panose="020B0400000000000000" pitchFamily="34" charset="-128"/>
              </a:rPr>
              <a:t>研究代表者　研究支援者　共同研究者</a:t>
            </a:r>
            <a:endParaRPr lang="en-US" altLang="ja-JP" sz="1200">
              <a:latin typeface="BIZ UDPGothic" panose="020B0400000000000000" pitchFamily="34" charset="-128"/>
              <a:ea typeface="BIZ UDPGothic" panose="020B0400000000000000" pitchFamily="34" charset="-128"/>
            </a:endParaRPr>
          </a:p>
        </p:txBody>
      </p:sp>
      <p:sp>
        <p:nvSpPr>
          <p:cNvPr id="5" name="四角形: 角を丸くする 4">
            <a:extLst>
              <a:ext uri="{FF2B5EF4-FFF2-40B4-BE49-F238E27FC236}">
                <a16:creationId xmlns:a16="http://schemas.microsoft.com/office/drawing/2014/main" id="{D152317B-3669-B79F-68D0-525CE837B699}"/>
              </a:ext>
            </a:extLst>
          </p:cNvPr>
          <p:cNvSpPr/>
          <p:nvPr/>
        </p:nvSpPr>
        <p:spPr>
          <a:xfrm>
            <a:off x="2547551" y="4547820"/>
            <a:ext cx="6287724" cy="345027"/>
          </a:xfrm>
          <a:prstGeom prst="roundRect">
            <a:avLst/>
          </a:prstGeom>
          <a:ln w="38100">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r>
              <a:rPr lang="ja-JP" altLang="en-US" sz="1600">
                <a:latin typeface="BIZ UDPGothic" panose="020B0400000000000000" pitchFamily="34" charset="-128"/>
                <a:ea typeface="BIZ UDPGothic" panose="020B0400000000000000" pitchFamily="34" charset="-128"/>
              </a:rPr>
              <a:t>研究活動の過程で生成されたデータはすべて「研究データ」です</a:t>
            </a:r>
          </a:p>
        </p:txBody>
      </p:sp>
      <p:sp>
        <p:nvSpPr>
          <p:cNvPr id="10" name="テキスト ボックス 9">
            <a:extLst>
              <a:ext uri="{FF2B5EF4-FFF2-40B4-BE49-F238E27FC236}">
                <a16:creationId xmlns:a16="http://schemas.microsoft.com/office/drawing/2014/main" id="{BA4E0662-7541-92FC-01F8-7A6C04FB3EFD}"/>
              </a:ext>
            </a:extLst>
          </p:cNvPr>
          <p:cNvSpPr txBox="1"/>
          <p:nvPr/>
        </p:nvSpPr>
        <p:spPr>
          <a:xfrm>
            <a:off x="2525658" y="5906061"/>
            <a:ext cx="1997662" cy="584775"/>
          </a:xfrm>
          <a:prstGeom prst="rect">
            <a:avLst/>
          </a:prstGeom>
          <a:solidFill>
            <a:schemeClr val="bg1"/>
          </a:solidFill>
          <a:ln w="38100">
            <a:solidFill>
              <a:srgbClr val="0070C0"/>
            </a:solidFill>
          </a:ln>
        </p:spPr>
        <p:txBody>
          <a:bodyPr wrap="none" rtlCol="0">
            <a:spAutoFit/>
          </a:bodyPr>
          <a:lstStyle/>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研究データの取扱い</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計画の策定</a:t>
            </a:r>
          </a:p>
        </p:txBody>
      </p:sp>
      <p:sp>
        <p:nvSpPr>
          <p:cNvPr id="12" name="テキスト ボックス 11">
            <a:extLst>
              <a:ext uri="{FF2B5EF4-FFF2-40B4-BE49-F238E27FC236}">
                <a16:creationId xmlns:a16="http://schemas.microsoft.com/office/drawing/2014/main" id="{44BF5BBE-AE43-9006-F5C2-663E96EE0051}"/>
              </a:ext>
            </a:extLst>
          </p:cNvPr>
          <p:cNvSpPr txBox="1"/>
          <p:nvPr/>
        </p:nvSpPr>
        <p:spPr>
          <a:xfrm>
            <a:off x="4763543" y="5906061"/>
            <a:ext cx="2031325" cy="584775"/>
          </a:xfrm>
          <a:prstGeom prst="rect">
            <a:avLst/>
          </a:prstGeom>
          <a:solidFill>
            <a:schemeClr val="bg1"/>
          </a:solidFill>
          <a:ln w="38100">
            <a:solidFill>
              <a:srgbClr val="FF0000"/>
            </a:solidFill>
          </a:ln>
        </p:spPr>
        <p:txBody>
          <a:bodyPr wrap="none" rtlCol="0">
            <a:spAutoFit/>
          </a:bodyPr>
          <a:lstStyle/>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研究中の日々の情報</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の取り扱い</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58E0E09A-AF29-BC2D-04AC-0BAEFBB4AAA1}"/>
              </a:ext>
            </a:extLst>
          </p:cNvPr>
          <p:cNvSpPr txBox="1"/>
          <p:nvPr/>
        </p:nvSpPr>
        <p:spPr>
          <a:xfrm>
            <a:off x="6989951" y="5906060"/>
            <a:ext cx="2138196" cy="584775"/>
          </a:xfrm>
          <a:prstGeom prst="rect">
            <a:avLst/>
          </a:prstGeom>
          <a:solidFill>
            <a:schemeClr val="bg1"/>
          </a:solidFill>
          <a:ln w="38100">
            <a:solidFill>
              <a:srgbClr val="00B050"/>
            </a:solidFill>
          </a:ln>
        </p:spPr>
        <p:txBody>
          <a:bodyPr wrap="square" rtlCol="0">
            <a:spAutoFit/>
          </a:bodyPr>
          <a:lstStyle/>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研究後の長期的な</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データの取り扱い</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p:txBody>
      </p:sp>
      <p:sp>
        <p:nvSpPr>
          <p:cNvPr id="18" name="タイトル 17">
            <a:extLst>
              <a:ext uri="{FF2B5EF4-FFF2-40B4-BE49-F238E27FC236}">
                <a16:creationId xmlns:a16="http://schemas.microsoft.com/office/drawing/2014/main" id="{49244399-F027-69DC-FD67-0CE8922AAEA5}"/>
              </a:ext>
            </a:extLst>
          </p:cNvPr>
          <p:cNvSpPr>
            <a:spLocks noGrp="1"/>
          </p:cNvSpPr>
          <p:nvPr>
            <p:ph type="title"/>
          </p:nvPr>
        </p:nvSpPr>
        <p:spPr/>
        <p:txBody>
          <a:bodyPr/>
          <a:lstStyle/>
          <a:p>
            <a:r>
              <a:rPr lang="ja-JP" altLang="en-US"/>
              <a:t>用語の定義</a:t>
            </a:r>
          </a:p>
        </p:txBody>
      </p:sp>
      <p:sp>
        <p:nvSpPr>
          <p:cNvPr id="20" name="テキスト ボックス 19">
            <a:extLst>
              <a:ext uri="{FF2B5EF4-FFF2-40B4-BE49-F238E27FC236}">
                <a16:creationId xmlns:a16="http://schemas.microsoft.com/office/drawing/2014/main" id="{4DB53130-B749-F078-C669-BBFC391E7364}"/>
              </a:ext>
            </a:extLst>
          </p:cNvPr>
          <p:cNvSpPr txBox="1"/>
          <p:nvPr/>
        </p:nvSpPr>
        <p:spPr>
          <a:xfrm>
            <a:off x="9360364" y="888975"/>
            <a:ext cx="3455961" cy="307777"/>
          </a:xfrm>
          <a:prstGeom prst="rect">
            <a:avLst/>
          </a:prstGeom>
          <a:noFill/>
        </p:spPr>
        <p:txBody>
          <a:bodyPr wrap="square">
            <a:spAutoFit/>
          </a:bodyPr>
          <a:lstStyle/>
          <a:p>
            <a:r>
              <a:rPr lang="ja-JP" altLang="en-US" sz="1400">
                <a:solidFill>
                  <a:schemeClr val="bg1"/>
                </a:solidFill>
                <a:latin typeface="游ゴシック" panose="020B0400000000000000" pitchFamily="50" charset="-128"/>
                <a:ea typeface="游ゴシック" panose="020B0400000000000000" pitchFamily="50" charset="-128"/>
              </a:rPr>
              <a:t>大阪大学研究データポリシーより</a:t>
            </a:r>
          </a:p>
        </p:txBody>
      </p:sp>
    </p:spTree>
    <p:extLst>
      <p:ext uri="{BB962C8B-B14F-4D97-AF65-F5344CB8AC3E}">
        <p14:creationId xmlns:p14="http://schemas.microsoft.com/office/powerpoint/2010/main" val="1709339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7C60F64-92F4-601E-DE3D-94C466C82C56}"/>
              </a:ext>
            </a:extLst>
          </p:cNvPr>
          <p:cNvPicPr>
            <a:picLocks noChangeAspect="1"/>
          </p:cNvPicPr>
          <p:nvPr/>
        </p:nvPicPr>
        <p:blipFill>
          <a:blip r:embed="rId3"/>
          <a:srcRect t="-1" r="1289" b="451"/>
          <a:stretch/>
        </p:blipFill>
        <p:spPr>
          <a:xfrm>
            <a:off x="3044235" y="1398332"/>
            <a:ext cx="6150390" cy="4662972"/>
          </a:xfrm>
          <a:prstGeom prst="rect">
            <a:avLst/>
          </a:prstGeom>
          <a:ln>
            <a:solidFill>
              <a:schemeClr val="bg1">
                <a:lumMod val="75000"/>
              </a:schemeClr>
            </a:solidFill>
          </a:ln>
        </p:spPr>
      </p:pic>
      <p:sp>
        <p:nvSpPr>
          <p:cNvPr id="14" name="正方形/長方形 13">
            <a:extLst>
              <a:ext uri="{FF2B5EF4-FFF2-40B4-BE49-F238E27FC236}">
                <a16:creationId xmlns:a16="http://schemas.microsoft.com/office/drawing/2014/main" id="{A532E214-3AFB-F56C-F27F-5D65BF06A53A}"/>
              </a:ext>
            </a:extLst>
          </p:cNvPr>
          <p:cNvSpPr/>
          <p:nvPr/>
        </p:nvSpPr>
        <p:spPr>
          <a:xfrm>
            <a:off x="3501027" y="114633"/>
            <a:ext cx="5087640" cy="1255855"/>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3733" b="0" i="0" u="none" strike="noStrike" kern="0" cap="none" spc="0" normalizeH="0" baseline="0" noProof="0">
                <a:ln>
                  <a:noFill/>
                </a:ln>
                <a:solidFill>
                  <a:prstClr val="white"/>
                </a:solidFill>
                <a:effectLst/>
                <a:uLnTx/>
                <a:uFillTx/>
                <a:latin typeface="BIZ UDPGothic" panose="020B0400000000000000" pitchFamily="34" charset="-128"/>
                <a:ea typeface="ＭＳ Ｐゴシック" panose="020B0600070205080204" pitchFamily="50" charset="-128"/>
                <a:cs typeface="+mn-cs"/>
              </a:rPr>
              <a:t>用語の定義</a:t>
            </a:r>
            <a:endParaRPr kumimoji="0" lang="en-US" altLang="ja-JP" sz="3733" b="0" i="0" u="none" strike="noStrike" kern="0" cap="none" spc="0" normalizeH="0" baseline="0" noProof="0">
              <a:ln>
                <a:noFill/>
              </a:ln>
              <a:solidFill>
                <a:prstClr val="white"/>
              </a:solidFill>
              <a:effectLst/>
              <a:uLnTx/>
              <a:uFillTx/>
              <a:latin typeface="BIZ UDPGothic" panose="020B0400000000000000" pitchFamily="34" charset="-128"/>
              <a:ea typeface="ＭＳ Ｐゴシック" panose="020B0600070205080204" pitchFamily="50" charset="-128"/>
              <a:cs typeface="+mn-cs"/>
            </a:endParaRPr>
          </a:p>
        </p:txBody>
      </p:sp>
      <p:sp>
        <p:nvSpPr>
          <p:cNvPr id="15" name="タイトル 17">
            <a:extLst>
              <a:ext uri="{FF2B5EF4-FFF2-40B4-BE49-F238E27FC236}">
                <a16:creationId xmlns:a16="http://schemas.microsoft.com/office/drawing/2014/main" id="{F3712108-E1E1-8159-F218-F3796F5F41CE}"/>
              </a:ext>
            </a:extLst>
          </p:cNvPr>
          <p:cNvSpPr txBox="1">
            <a:spLocks/>
          </p:cNvSpPr>
          <p:nvPr/>
        </p:nvSpPr>
        <p:spPr bwMode="auto">
          <a:xfrm>
            <a:off x="0" y="0"/>
            <a:ext cx="12192000" cy="1124744"/>
          </a:xfrm>
          <a:prstGeom prst="rect">
            <a:avLst/>
          </a:prstGeom>
          <a:solidFill>
            <a:srgbClr val="2D28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800" kern="1200">
                <a:solidFill>
                  <a:schemeClr val="bg1"/>
                </a:solidFill>
                <a:latin typeface="BIZ UDPゴシック" panose="020B0400000000000000" pitchFamily="34" charset="-128"/>
                <a:ea typeface="BIZ UDPゴシック" panose="020B0400000000000000" pitchFamily="34" charset="-128"/>
                <a:cs typeface="ヒラギノ角ゴ Pro W6"/>
              </a:defRPr>
            </a:lvl1pPr>
            <a:lvl2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2pPr>
            <a:lvl3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3pPr>
            <a:lvl4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4pPr>
            <a:lvl5pPr algn="ctr" rtl="0" eaLnBrk="0" fontAlgn="base" hangingPunct="0">
              <a:spcBef>
                <a:spcPct val="0"/>
              </a:spcBef>
              <a:spcAft>
                <a:spcPct val="0"/>
              </a:spcAft>
              <a:defRPr kumimoji="1" sz="4800">
                <a:solidFill>
                  <a:schemeClr val="tx1"/>
                </a:solidFill>
                <a:latin typeface="BIZ UDPゴシック" panose="020B0400000000000000" pitchFamily="34" charset="-128"/>
                <a:ea typeface="BIZ UDPゴシック" panose="020B0400000000000000" pitchFamily="34" charset="-128"/>
                <a:cs typeface="ヒラギノ角ゴ Pro W6" charset="0"/>
              </a:defRPr>
            </a:lvl5pPr>
            <a:lvl6pPr marL="609585" algn="ctr" rtl="0" fontAlgn="base">
              <a:spcBef>
                <a:spcPct val="0"/>
              </a:spcBef>
              <a:spcAft>
                <a:spcPct val="0"/>
              </a:spcAft>
              <a:defRPr kumimoji="1" sz="5867">
                <a:solidFill>
                  <a:schemeClr val="tx1"/>
                </a:solidFill>
                <a:latin typeface="Calibri" pitchFamily="34" charset="0"/>
                <a:ea typeface="ＭＳ Ｐゴシック" charset="-128"/>
              </a:defRPr>
            </a:lvl6pPr>
            <a:lvl7pPr marL="1219170" algn="ctr" rtl="0" fontAlgn="base">
              <a:spcBef>
                <a:spcPct val="0"/>
              </a:spcBef>
              <a:spcAft>
                <a:spcPct val="0"/>
              </a:spcAft>
              <a:defRPr kumimoji="1" sz="5867">
                <a:solidFill>
                  <a:schemeClr val="tx1"/>
                </a:solidFill>
                <a:latin typeface="Calibri" pitchFamily="34" charset="0"/>
                <a:ea typeface="ＭＳ Ｐゴシック" charset="-128"/>
              </a:defRPr>
            </a:lvl7pPr>
            <a:lvl8pPr marL="1828754" algn="ctr" rtl="0" fontAlgn="base">
              <a:spcBef>
                <a:spcPct val="0"/>
              </a:spcBef>
              <a:spcAft>
                <a:spcPct val="0"/>
              </a:spcAft>
              <a:defRPr kumimoji="1" sz="5867">
                <a:solidFill>
                  <a:schemeClr val="tx1"/>
                </a:solidFill>
                <a:latin typeface="Calibri" pitchFamily="34" charset="0"/>
                <a:ea typeface="ＭＳ Ｐゴシック" charset="-128"/>
              </a:defRPr>
            </a:lvl8pPr>
            <a:lvl9pPr marL="2438339" algn="ctr" rtl="0" fontAlgn="base">
              <a:spcBef>
                <a:spcPct val="0"/>
              </a:spcBef>
              <a:spcAft>
                <a:spcPct val="0"/>
              </a:spcAft>
              <a:defRPr kumimoji="1" sz="5867">
                <a:solidFill>
                  <a:schemeClr val="tx1"/>
                </a:solidFill>
                <a:latin typeface="Calibri" pitchFamily="34"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a:ln>
                  <a:noFill/>
                </a:ln>
                <a:solidFill>
                  <a:sysClr val="window" lastClr="FFFFFF"/>
                </a:solidFill>
                <a:effectLst/>
                <a:uLnTx/>
                <a:uFillTx/>
                <a:latin typeface="BIZ UDPゴシック" panose="020B0400000000000000" pitchFamily="34" charset="-128"/>
                <a:ea typeface="BIZ UDPゴシック" panose="020B0400000000000000" pitchFamily="34" charset="-128"/>
              </a:rPr>
              <a:t>用語の定義</a:t>
            </a:r>
          </a:p>
        </p:txBody>
      </p:sp>
      <p:sp>
        <p:nvSpPr>
          <p:cNvPr id="17" name="テキスト ボックス 16">
            <a:extLst>
              <a:ext uri="{FF2B5EF4-FFF2-40B4-BE49-F238E27FC236}">
                <a16:creationId xmlns:a16="http://schemas.microsoft.com/office/drawing/2014/main" id="{AEB80332-61AA-F3B0-2B8A-FF28423E624B}"/>
              </a:ext>
            </a:extLst>
          </p:cNvPr>
          <p:cNvSpPr txBox="1"/>
          <p:nvPr/>
        </p:nvSpPr>
        <p:spPr>
          <a:xfrm>
            <a:off x="-160" y="6323173"/>
            <a:ext cx="12192000" cy="502573"/>
          </a:xfrm>
          <a:prstGeom prst="rect">
            <a:avLst/>
          </a:prstGeom>
          <a:solidFill>
            <a:srgbClr val="EAEAEA"/>
          </a:solidFill>
        </p:spPr>
        <p:txBody>
          <a:bodyPr wrap="square" rtlCol="0">
            <a:spAutoFit/>
          </a:bodyPr>
          <a:lstStyle/>
          <a:p>
            <a:r>
              <a:rPr lang="ja-JP" altLang="en-US" sz="1333">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333">
                <a:latin typeface="BIZ UDPGothic" panose="020B0400000000000000" pitchFamily="34" charset="-128"/>
                <a:ea typeface="BIZ UDPGothic" panose="020B0400000000000000" pitchFamily="34" charset="-128"/>
              </a:rPr>
              <a:t>, </a:t>
            </a:r>
            <a:r>
              <a:rPr lang="zh-TW" altLang="en-US" sz="1333">
                <a:latin typeface="BIZ UDPGothic" panose="020B0400000000000000" pitchFamily="34" charset="-128"/>
                <a:ea typeface="BIZ UDPGothic" panose="020B0400000000000000" pitchFamily="34" charset="-128"/>
              </a:rPr>
              <a:t>九州大学附属図書館図書館</a:t>
            </a:r>
            <a:r>
              <a:rPr lang="en-US" altLang="zh-TW" sz="1333">
                <a:latin typeface="BIZ UDPGothic" panose="020B0400000000000000" pitchFamily="34" charset="-128"/>
                <a:ea typeface="BIZ UDPGothic" panose="020B0400000000000000" pitchFamily="34" charset="-128"/>
              </a:rPr>
              <a:t>DX</a:t>
            </a:r>
            <a:r>
              <a:rPr lang="zh-TW" altLang="en-US" sz="1333">
                <a:latin typeface="BIZ UDPGothic" panose="020B0400000000000000" pitchFamily="34" charset="-128"/>
                <a:ea typeface="BIZ UDPGothic" panose="020B0400000000000000" pitchFamily="34" charset="-128"/>
              </a:rPr>
              <a:t>支援室</a:t>
            </a:r>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2023, 08</a:t>
            </a:r>
            <a:r>
              <a:rPr lang="ja-JP" altLang="en-US" sz="1333">
                <a:latin typeface="BIZ UDPGothic" panose="020B0400000000000000" pitchFamily="34" charset="-128"/>
                <a:ea typeface="BIZ UDPGothic" panose="020B0400000000000000" pitchFamily="34" charset="-128"/>
              </a:rPr>
              <a:t>）「はじめよう、研究データ管理」</a:t>
            </a:r>
            <a:r>
              <a:rPr lang="en-US" altLang="ja-JP" sz="1333">
                <a:latin typeface="BIZ UDPGothic" panose="020B0400000000000000" pitchFamily="34" charset="-128"/>
                <a:ea typeface="BIZ UDPGothic" panose="020B0400000000000000" pitchFamily="34" charset="-128"/>
              </a:rPr>
              <a:t>, 1_</a:t>
            </a:r>
            <a:r>
              <a:rPr lang="ja-JP" altLang="en-US" sz="1333">
                <a:latin typeface="BIZ UDPGothic" panose="020B0400000000000000" pitchFamily="34" charset="-128"/>
                <a:ea typeface="BIZ UDPGothic" panose="020B0400000000000000" pitchFamily="34" charset="-128"/>
              </a:rPr>
              <a:t>イントロダクション</a:t>
            </a:r>
            <a:r>
              <a:rPr lang="en-US" altLang="ja-JP" sz="1333">
                <a:latin typeface="BIZ UDPGothic" panose="020B0400000000000000" pitchFamily="34" charset="-128"/>
                <a:ea typeface="BIZ UDPGothic" panose="020B0400000000000000" pitchFamily="34" charset="-128"/>
              </a:rPr>
              <a:t>, p.1</a:t>
            </a:r>
            <a:r>
              <a:rPr lang="ja-JP" altLang="en-US" sz="1333">
                <a:latin typeface="BIZ UDPGothic" panose="020B0400000000000000" pitchFamily="34" charset="-128"/>
                <a:ea typeface="BIZ UDPGothic" panose="020B0400000000000000" pitchFamily="34" charset="-128"/>
              </a:rPr>
              <a:t>４</a:t>
            </a:r>
            <a:r>
              <a:rPr lang="en-US" altLang="ja-JP" sz="1333">
                <a:latin typeface="BIZ UDPGothic" panose="020B0400000000000000" pitchFamily="34" charset="-128"/>
                <a:ea typeface="BIZ UDPGothic" panose="020B0400000000000000" pitchFamily="34" charset="-128"/>
              </a:rPr>
              <a:t>. </a:t>
            </a:r>
            <a:r>
              <a:rPr lang="en-US" altLang="ja-JP" sz="1333">
                <a:latin typeface="BIZ UDPGothic" panose="020B0400000000000000" pitchFamily="34" charset="-128"/>
                <a:ea typeface="BIZ UDPGothic" panose="020B0400000000000000" pitchFamily="34" charset="-128"/>
                <a:hlinkClick r:id="rId4"/>
              </a:rPr>
              <a:t>https://doi.org/10.15017/6796147</a:t>
            </a:r>
            <a:endParaRPr lang="en-US" altLang="ja-JP" sz="1333">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2113959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EF5A553A-D6CE-09A2-B4F7-A6FB31CCAE34}"/>
              </a:ext>
            </a:extLst>
          </p:cNvPr>
          <p:cNvSpPr/>
          <p:nvPr/>
        </p:nvSpPr>
        <p:spPr>
          <a:xfrm>
            <a:off x="39974" y="5417694"/>
            <a:ext cx="1968708" cy="13790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
        <p:nvSpPr>
          <p:cNvPr id="6" name="正方形/長方形 5">
            <a:extLst>
              <a:ext uri="{FF2B5EF4-FFF2-40B4-BE49-F238E27FC236}">
                <a16:creationId xmlns:a16="http://schemas.microsoft.com/office/drawing/2014/main" id="{BEACE9A4-2C74-370F-E88A-1FA182D7D3B6}"/>
              </a:ext>
            </a:extLst>
          </p:cNvPr>
          <p:cNvSpPr/>
          <p:nvPr/>
        </p:nvSpPr>
        <p:spPr>
          <a:xfrm>
            <a:off x="3501027" y="114633"/>
            <a:ext cx="5087640" cy="12558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733">
                <a:latin typeface="BIZ UDPGothic" panose="020B0400000000000000" pitchFamily="34" charset="-128"/>
                <a:ea typeface="BIZ UDPGothic" panose="020B0400000000000000" pitchFamily="34" charset="-128"/>
              </a:rPr>
              <a:t>用語の定義</a:t>
            </a:r>
            <a:endParaRPr lang="en-US" altLang="ja-JP" sz="3733">
              <a:latin typeface="BIZ UDPGothic" panose="020B0400000000000000" pitchFamily="34" charset="-128"/>
              <a:ea typeface="BIZ UDPGothic" panose="020B0400000000000000" pitchFamily="34" charset="-128"/>
            </a:endParaRPr>
          </a:p>
        </p:txBody>
      </p:sp>
      <p:graphicFrame>
        <p:nvGraphicFramePr>
          <p:cNvPr id="14" name="図表 13">
            <a:extLst>
              <a:ext uri="{FF2B5EF4-FFF2-40B4-BE49-F238E27FC236}">
                <a16:creationId xmlns:a16="http://schemas.microsoft.com/office/drawing/2014/main" id="{F6126B51-8E43-59F5-1E82-6A1F58D4DE31}"/>
              </a:ext>
            </a:extLst>
          </p:cNvPr>
          <p:cNvGraphicFramePr/>
          <p:nvPr>
            <p:extLst>
              <p:ext uri="{D42A27DB-BD31-4B8C-83A1-F6EECF244321}">
                <p14:modId xmlns:p14="http://schemas.microsoft.com/office/powerpoint/2010/main" val="2363388915"/>
              </p:ext>
            </p:extLst>
          </p:nvPr>
        </p:nvGraphicFramePr>
        <p:xfrm>
          <a:off x="257647" y="1523651"/>
          <a:ext cx="11676707" cy="50974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コンテンツ プレースホルダー 2">
            <a:extLst>
              <a:ext uri="{FF2B5EF4-FFF2-40B4-BE49-F238E27FC236}">
                <a16:creationId xmlns:a16="http://schemas.microsoft.com/office/drawing/2014/main" id="{5971C19E-58BF-E6B8-8300-CBBFA82C0BFE}"/>
              </a:ext>
            </a:extLst>
          </p:cNvPr>
          <p:cNvSpPr txBox="1">
            <a:spLocks/>
          </p:cNvSpPr>
          <p:nvPr/>
        </p:nvSpPr>
        <p:spPr bwMode="auto">
          <a:xfrm>
            <a:off x="2491832" y="1933047"/>
            <a:ext cx="7665217" cy="1149035"/>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研究活動全般を主導・管理する研究者</a:t>
            </a:r>
            <a:endParaRPr lang="en-US" altLang="ja-JP" sz="1600">
              <a:latin typeface="BIZ UDPGothic" panose="020B0400000000000000" pitchFamily="34" charset="-128"/>
              <a:ea typeface="BIZ UDPGothic" panose="020B0400000000000000" pitchFamily="34" charset="-128"/>
            </a:endParaRPr>
          </a:p>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研究活動の過程で研究データを取り扱う研究支援者</a:t>
            </a:r>
            <a:endParaRPr lang="en-US" altLang="ja-JP" sz="1600">
              <a:latin typeface="BIZ UDPGothic" panose="020B0400000000000000" pitchFamily="34" charset="-128"/>
              <a:ea typeface="BIZ UDPGothic" panose="020B0400000000000000" pitchFamily="34" charset="-128"/>
            </a:endParaRPr>
          </a:p>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本学以外の研究機関や民間企業等に所属し、本学において研究活動を行う者</a:t>
            </a:r>
            <a:endParaRPr lang="en-US" altLang="ja-JP" sz="1600">
              <a:latin typeface="BIZ UDPGothic" panose="020B0400000000000000" pitchFamily="34" charset="-128"/>
              <a:ea typeface="BIZ UDPGothic" panose="020B0400000000000000" pitchFamily="34" charset="-128"/>
            </a:endParaRPr>
          </a:p>
          <a:p>
            <a:pPr marL="380972" indent="-380972" defTabSz="1219110">
              <a:lnSpc>
                <a:spcPts val="933"/>
              </a:lnSpc>
              <a:buFont typeface="Wingdings" panose="05000000000000000000" pitchFamily="2" charset="2"/>
              <a:buChar char="ü"/>
              <a:defRPr/>
            </a:pPr>
            <a:r>
              <a:rPr lang="ja-JP" altLang="en-US" sz="1600">
                <a:latin typeface="BIZ UDPGothic" panose="020B0400000000000000" pitchFamily="34" charset="-128"/>
                <a:ea typeface="BIZ UDPGothic" panose="020B0400000000000000" pitchFamily="34" charset="-128"/>
              </a:rPr>
              <a:t>共同研究を行う者　等</a:t>
            </a:r>
            <a:endParaRPr lang="en-US" altLang="ja-JP" sz="1600">
              <a:latin typeface="BIZ UDPGothic" panose="020B0400000000000000" pitchFamily="34" charset="-128"/>
              <a:ea typeface="BIZ UDPGothic" panose="020B0400000000000000" pitchFamily="34" charset="-128"/>
            </a:endParaRPr>
          </a:p>
        </p:txBody>
      </p:sp>
      <p:sp>
        <p:nvSpPr>
          <p:cNvPr id="16" name="コンテンツ プレースホルダー 2">
            <a:extLst>
              <a:ext uri="{FF2B5EF4-FFF2-40B4-BE49-F238E27FC236}">
                <a16:creationId xmlns:a16="http://schemas.microsoft.com/office/drawing/2014/main" id="{E7979800-020E-C155-648F-6A827720289A}"/>
              </a:ext>
            </a:extLst>
          </p:cNvPr>
          <p:cNvSpPr txBox="1">
            <a:spLocks/>
          </p:cNvSpPr>
          <p:nvPr/>
        </p:nvSpPr>
        <p:spPr bwMode="auto">
          <a:xfrm>
            <a:off x="2397390" y="1588718"/>
            <a:ext cx="5660471" cy="44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198820" indent="-198820" algn="l" rtl="0" eaLnBrk="1" fontAlgn="base" hangingPunct="1">
              <a:spcBef>
                <a:spcPct val="20000"/>
              </a:spcBef>
              <a:spcAft>
                <a:spcPct val="0"/>
              </a:spcAft>
              <a:buFont typeface="Wingdings" panose="05000000000000000000" pitchFamily="2" charset="2"/>
              <a:buChar char="n"/>
              <a:defRPr kumimoji="1" sz="1800" kern="1200">
                <a:solidFill>
                  <a:schemeClr val="tx1"/>
                </a:solidFill>
                <a:latin typeface="游ゴシック" panose="020B0400000000000000" pitchFamily="50" charset="-128"/>
                <a:ea typeface="游ゴシック" panose="020B0400000000000000" pitchFamily="50" charset="-128"/>
                <a:cs typeface="メイリオ" pitchFamily="50" charset="-128"/>
              </a:defRPr>
            </a:lvl1pPr>
            <a:lvl2pPr marL="335729" indent="-130960" algn="l" rtl="0" eaLnBrk="1" fontAlgn="base" hangingPunct="1">
              <a:spcBef>
                <a:spcPct val="20000"/>
              </a:spcBef>
              <a:spcAft>
                <a:spcPct val="0"/>
              </a:spcAft>
              <a:buFont typeface="Wingdings" panose="05000000000000000000" pitchFamily="2" charset="2"/>
              <a:buChar char=""/>
              <a:tabLst/>
              <a:defRPr kumimoji="1" sz="1500" kern="1200">
                <a:solidFill>
                  <a:schemeClr val="tx1"/>
                </a:solidFill>
                <a:latin typeface="游ゴシック" panose="020B0400000000000000" pitchFamily="50" charset="-128"/>
                <a:ea typeface="游ゴシック" panose="020B0400000000000000" pitchFamily="50" charset="-128"/>
                <a:cs typeface="メイリオ" pitchFamily="50" charset="-128"/>
              </a:defRPr>
            </a:lvl2pPr>
            <a:lvl3pPr marL="540503" indent="-138104" algn="l" rtl="0" eaLnBrk="1" fontAlgn="base" hangingPunct="1">
              <a:spcBef>
                <a:spcPct val="20000"/>
              </a:spcBef>
              <a:spcAft>
                <a:spcPct val="0"/>
              </a:spcAft>
              <a:buFont typeface="游ゴシック" panose="020B0400000000000000" pitchFamily="50" charset="-128"/>
              <a:buChar char="-"/>
              <a:defRPr kumimoji="1" sz="1350" kern="1200">
                <a:solidFill>
                  <a:schemeClr val="tx1"/>
                </a:solidFill>
                <a:latin typeface="游ゴシック" panose="020B0400000000000000" pitchFamily="50" charset="-128"/>
                <a:ea typeface="游ゴシック" panose="020B0400000000000000" pitchFamily="50" charset="-128"/>
                <a:cs typeface="メイリオ" pitchFamily="50" charset="-128"/>
              </a:defRPr>
            </a:lvl3pPr>
            <a:lvl4pPr marL="741704" indent="0" algn="l" rtl="0" eaLnBrk="1" fontAlgn="base" hangingPunct="1">
              <a:spcBef>
                <a:spcPct val="20000"/>
              </a:spcBef>
              <a:spcAft>
                <a:spcPct val="0"/>
              </a:spcAft>
              <a:buFont typeface="Arial" panose="020B0604020202020204" pitchFamily="34" charset="0"/>
              <a:buNone/>
              <a:defRPr kumimoji="1" sz="1200" kern="1200">
                <a:solidFill>
                  <a:schemeClr val="tx1"/>
                </a:solidFill>
                <a:latin typeface="游ゴシック" panose="020B0400000000000000" pitchFamily="50" charset="-128"/>
                <a:ea typeface="游ゴシック" panose="020B0400000000000000" pitchFamily="50" charset="-128"/>
                <a:cs typeface="メイリオ" pitchFamily="50" charset="-128"/>
              </a:defRPr>
            </a:lvl4pPr>
            <a:lvl5pPr marL="672654" indent="-132151" algn="l" rtl="0" eaLnBrk="1" fontAlgn="base" hangingPunct="1">
              <a:spcBef>
                <a:spcPct val="20000"/>
              </a:spcBef>
              <a:spcAft>
                <a:spcPct val="0"/>
              </a:spcAft>
              <a:buFont typeface="Arial" panose="020B0604020202020204" pitchFamily="34" charset="0"/>
              <a:buChar char="»"/>
              <a:defRPr kumimoji="1" sz="1200" kern="1200">
                <a:solidFill>
                  <a:schemeClr val="tx1"/>
                </a:solidFill>
                <a:latin typeface="游ゴシック" panose="020B0400000000000000" pitchFamily="50" charset="-128"/>
                <a:ea typeface="游ゴシック" panose="020B0400000000000000" pitchFamily="50" charset="-128"/>
                <a:cs typeface="メイリオ" pitchFamily="50" charset="-128"/>
              </a:defRPr>
            </a:lvl5pPr>
            <a:lvl6pPr marL="1885809"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6pPr>
            <a:lvl7pPr marL="2228684"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7pPr>
            <a:lvl8pPr marL="2571558"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8pPr>
            <a:lvl9pPr marL="2914433"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9pPr>
          </a:lstStyle>
          <a:p>
            <a:pPr marL="0" indent="0">
              <a:buNone/>
              <a:defRPr/>
            </a:pPr>
            <a:r>
              <a:rPr lang="ja-JP" altLang="en-US" sz="1600">
                <a:latin typeface="BIZ UDPGothic" panose="020B0400000000000000" pitchFamily="34" charset="-128"/>
                <a:ea typeface="BIZ UDPGothic" panose="020B0400000000000000" pitchFamily="34" charset="-128"/>
                <a:cs typeface="Source Han Sans JP Normal"/>
              </a:rPr>
              <a:t>本学における</a:t>
            </a:r>
            <a:r>
              <a:rPr lang="ja-JP" altLang="en-US" sz="1600">
                <a:solidFill>
                  <a:srgbClr val="FF0000"/>
                </a:solidFill>
                <a:latin typeface="BIZ UDPGothic" panose="020B0400000000000000" pitchFamily="34" charset="-128"/>
                <a:ea typeface="BIZ UDPGothic" panose="020B0400000000000000" pitchFamily="34" charset="-128"/>
                <a:cs typeface="Source Han Sans JP Normal"/>
              </a:rPr>
              <a:t>研究活動に従事する全ての教職員、学生等</a:t>
            </a:r>
            <a:endParaRPr lang="en-US" altLang="ja-JP" sz="1600">
              <a:solidFill>
                <a:srgbClr val="FF0000"/>
              </a:solidFill>
              <a:latin typeface="BIZ UDPGothic" panose="020B0400000000000000" pitchFamily="34" charset="-128"/>
              <a:ea typeface="BIZ UDPGothic" panose="020B0400000000000000" pitchFamily="34" charset="-128"/>
              <a:cs typeface="Source Han Sans JP Normal"/>
            </a:endParaRPr>
          </a:p>
        </p:txBody>
      </p:sp>
      <p:sp>
        <p:nvSpPr>
          <p:cNvPr id="11" name="テキスト ボックス 10">
            <a:extLst>
              <a:ext uri="{FF2B5EF4-FFF2-40B4-BE49-F238E27FC236}">
                <a16:creationId xmlns:a16="http://schemas.microsoft.com/office/drawing/2014/main" id="{1B9D036D-BD62-E163-3BD3-27AE90DA8B28}"/>
              </a:ext>
            </a:extLst>
          </p:cNvPr>
          <p:cNvSpPr txBox="1"/>
          <p:nvPr/>
        </p:nvSpPr>
        <p:spPr>
          <a:xfrm>
            <a:off x="2432951" y="4140434"/>
            <a:ext cx="4038683" cy="338554"/>
          </a:xfrm>
          <a:prstGeom prst="rect">
            <a:avLst/>
          </a:prstGeom>
          <a:noFill/>
        </p:spPr>
        <p:txBody>
          <a:bodyPr wrap="square">
            <a:spAutoFit/>
          </a:bodyPr>
          <a:lstStyle/>
          <a:p>
            <a:r>
              <a:rPr lang="en-US" altLang="ja-JP" sz="1600">
                <a:latin typeface="BIZ UDPGothic" panose="020B0400000000000000" pitchFamily="34" charset="-128"/>
                <a:ea typeface="BIZ UDPGothic" panose="020B0400000000000000" pitchFamily="34" charset="-128"/>
              </a:rPr>
              <a:t>※</a:t>
            </a:r>
            <a:r>
              <a:rPr lang="ja-JP" altLang="en-US" sz="1600">
                <a:latin typeface="BIZ UDPGothic" panose="020B0400000000000000" pitchFamily="34" charset="-128"/>
                <a:ea typeface="BIZ UDPGothic" panose="020B0400000000000000" pitchFamily="34" charset="-128"/>
              </a:rPr>
              <a:t>事務作業や教育上のデータは除く</a:t>
            </a:r>
          </a:p>
        </p:txBody>
      </p:sp>
      <p:sp>
        <p:nvSpPr>
          <p:cNvPr id="4" name="コンテンツ プレースホルダー 2">
            <a:extLst>
              <a:ext uri="{FF2B5EF4-FFF2-40B4-BE49-F238E27FC236}">
                <a16:creationId xmlns:a16="http://schemas.microsoft.com/office/drawing/2014/main" id="{CA09CC5C-A530-331F-2FF9-C25D0B3282E6}"/>
              </a:ext>
            </a:extLst>
          </p:cNvPr>
          <p:cNvSpPr txBox="1">
            <a:spLocks/>
          </p:cNvSpPr>
          <p:nvPr/>
        </p:nvSpPr>
        <p:spPr bwMode="auto">
          <a:xfrm>
            <a:off x="2432951" y="3591374"/>
            <a:ext cx="6401125" cy="511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1219110">
              <a:lnSpc>
                <a:spcPct val="100000"/>
              </a:lnSpc>
              <a:defRPr/>
            </a:pPr>
            <a:r>
              <a:rPr lang="ja-JP" altLang="en-US" sz="1600">
                <a:latin typeface="BIZ UDPGothic" panose="020B0400000000000000" pitchFamily="34" charset="-128"/>
                <a:ea typeface="BIZ UDPGothic" panose="020B0400000000000000" pitchFamily="34" charset="-128"/>
                <a:cs typeface="Source Han Sans JP Normal"/>
              </a:rPr>
              <a:t>本学の</a:t>
            </a:r>
            <a:r>
              <a:rPr lang="ja-JP" altLang="en-US" sz="1600">
                <a:solidFill>
                  <a:srgbClr val="FF0000"/>
                </a:solidFill>
                <a:latin typeface="BIZ UDPGothic" panose="020B0400000000000000" pitchFamily="34" charset="-128"/>
                <a:ea typeface="BIZ UDPGothic" panose="020B0400000000000000" pitchFamily="34" charset="-128"/>
                <a:cs typeface="Source Han Sans JP Normal"/>
              </a:rPr>
              <a:t>研究活動、またはそれに付随する活動の過程</a:t>
            </a:r>
            <a:r>
              <a:rPr lang="ja-JP" altLang="en-US" sz="1600">
                <a:latin typeface="BIZ UDPGothic" panose="020B0400000000000000" pitchFamily="34" charset="-128"/>
                <a:ea typeface="BIZ UDPGothic" panose="020B0400000000000000" pitchFamily="34" charset="-128"/>
                <a:cs typeface="Source Han Sans JP Normal"/>
              </a:rPr>
              <a:t>で研究者に</a:t>
            </a:r>
            <a:br>
              <a:rPr lang="en-US" altLang="ja-JP" sz="1600">
                <a:latin typeface="BIZ UDPGothic" panose="020B0400000000000000" pitchFamily="34" charset="-128"/>
                <a:ea typeface="BIZ UDPGothic" panose="020B0400000000000000" pitchFamily="34" charset="-128"/>
                <a:cs typeface="Source Han Sans JP Normal"/>
              </a:rPr>
            </a:br>
            <a:r>
              <a:rPr lang="ja-JP" altLang="en-US" sz="1600">
                <a:latin typeface="BIZ UDPGothic" panose="020B0400000000000000" pitchFamily="34" charset="-128"/>
                <a:ea typeface="BIZ UDPGothic" panose="020B0400000000000000" pitchFamily="34" charset="-128"/>
                <a:cs typeface="Source Han Sans JP Normal"/>
              </a:rPr>
              <a:t>よって取得・収集・生成された情報（デジタルか否かは問わない）</a:t>
            </a:r>
            <a:endParaRPr lang="en-US" altLang="ja-JP" sz="1600">
              <a:latin typeface="BIZ UDPGothic" panose="020B0400000000000000" pitchFamily="34" charset="-128"/>
              <a:ea typeface="BIZ UDPGothic" panose="020B0400000000000000" pitchFamily="34" charset="-128"/>
              <a:cs typeface="Source Han Sans JP Normal"/>
            </a:endParaRPr>
          </a:p>
        </p:txBody>
      </p:sp>
      <p:sp>
        <p:nvSpPr>
          <p:cNvPr id="15" name="コンテンツ プレースホルダー 2">
            <a:extLst>
              <a:ext uri="{FF2B5EF4-FFF2-40B4-BE49-F238E27FC236}">
                <a16:creationId xmlns:a16="http://schemas.microsoft.com/office/drawing/2014/main" id="{F38A80DC-E250-EBB5-63AB-90BA1897F6FD}"/>
              </a:ext>
            </a:extLst>
          </p:cNvPr>
          <p:cNvSpPr txBox="1">
            <a:spLocks/>
          </p:cNvSpPr>
          <p:nvPr/>
        </p:nvSpPr>
        <p:spPr bwMode="auto">
          <a:xfrm>
            <a:off x="2435582" y="5365501"/>
            <a:ext cx="6153085" cy="37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1219110">
              <a:lnSpc>
                <a:spcPct val="100000"/>
              </a:lnSpc>
              <a:defRPr/>
            </a:pPr>
            <a:r>
              <a:rPr lang="ja-JP" altLang="en-US" sz="2133" b="1">
                <a:solidFill>
                  <a:srgbClr val="FF0000"/>
                </a:solidFill>
                <a:latin typeface="BIZ UDPGothic" panose="020B0400000000000000" pitchFamily="34" charset="-128"/>
                <a:ea typeface="BIZ UDPGothic" panose="020B0400000000000000" pitchFamily="34" charset="-128"/>
                <a:cs typeface="Source Han Sans JP Normal"/>
              </a:rPr>
              <a:t>データライフサイクルの各段階</a:t>
            </a:r>
            <a:r>
              <a:rPr lang="ja-JP" altLang="en-US" sz="1600">
                <a:latin typeface="BIZ UDPGothic" panose="020B0400000000000000" pitchFamily="34" charset="-128"/>
                <a:ea typeface="BIZ UDPGothic" panose="020B0400000000000000" pitchFamily="34" charset="-128"/>
                <a:cs typeface="Source Han Sans JP Normal"/>
              </a:rPr>
              <a:t>におけるデータの管理</a:t>
            </a:r>
          </a:p>
        </p:txBody>
      </p:sp>
      <p:graphicFrame>
        <p:nvGraphicFramePr>
          <p:cNvPr id="8" name="図表 7">
            <a:extLst>
              <a:ext uri="{FF2B5EF4-FFF2-40B4-BE49-F238E27FC236}">
                <a16:creationId xmlns:a16="http://schemas.microsoft.com/office/drawing/2014/main" id="{A5AB7DD5-2106-A884-6E84-B051688C2178}"/>
              </a:ext>
            </a:extLst>
          </p:cNvPr>
          <p:cNvGraphicFramePr/>
          <p:nvPr/>
        </p:nvGraphicFramePr>
        <p:xfrm>
          <a:off x="9229389" y="4881035"/>
          <a:ext cx="3174864" cy="194521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5" name="コンテンツ プレースホルダー 2">
            <a:extLst>
              <a:ext uri="{FF2B5EF4-FFF2-40B4-BE49-F238E27FC236}">
                <a16:creationId xmlns:a16="http://schemas.microsoft.com/office/drawing/2014/main" id="{8E058D4D-E5C8-4400-CD51-0F66F1272B6E}"/>
              </a:ext>
            </a:extLst>
          </p:cNvPr>
          <p:cNvSpPr txBox="1">
            <a:spLocks/>
          </p:cNvSpPr>
          <p:nvPr/>
        </p:nvSpPr>
        <p:spPr bwMode="auto">
          <a:xfrm>
            <a:off x="8759489" y="3373061"/>
            <a:ext cx="3073459" cy="1174759"/>
          </a:xfrm>
          <a:prstGeom prst="rect">
            <a:avLst/>
          </a:prstGeom>
          <a:noFill/>
          <a:ln>
            <a:solidFill>
              <a:schemeClr val="tx1"/>
            </a:solidFill>
            <a:prstDash val="sysDot"/>
          </a:ln>
        </p:spPr>
        <p:txBody>
          <a:bodyP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defTabSz="1219110">
              <a:lnSpc>
                <a:spcPct val="100000"/>
              </a:lnSpc>
              <a:defRPr/>
            </a:pPr>
            <a:r>
              <a:rPr lang="ja-JP" altLang="en-US" sz="1400">
                <a:latin typeface="BIZ UDPGothic" panose="020B0400000000000000" pitchFamily="34" charset="-128"/>
                <a:ea typeface="BIZ UDPGothic" panose="020B0400000000000000" pitchFamily="34" charset="-128"/>
              </a:rPr>
              <a:t>観測データ、試験データ、調査データ、臨床データ、実験ノート、フィールドノート、メディアコンテンツ、プログラム、標本、史資料、アンケート表、論文、発表・講演資料など</a:t>
            </a:r>
          </a:p>
        </p:txBody>
      </p:sp>
      <p:pic>
        <p:nvPicPr>
          <p:cNvPr id="9" name="図 8">
            <a:extLst>
              <a:ext uri="{FF2B5EF4-FFF2-40B4-BE49-F238E27FC236}">
                <a16:creationId xmlns:a16="http://schemas.microsoft.com/office/drawing/2014/main" id="{6CFB87EF-17BC-98E7-F268-B4CD43A076D0}"/>
              </a:ext>
            </a:extLst>
          </p:cNvPr>
          <p:cNvPicPr>
            <a:picLocks noChangeAspect="1"/>
          </p:cNvPicPr>
          <p:nvPr/>
        </p:nvPicPr>
        <p:blipFill rotWithShape="1">
          <a:blip r:embed="rId13"/>
          <a:srcRect t="24442" b="28059"/>
          <a:stretch/>
        </p:blipFill>
        <p:spPr>
          <a:xfrm>
            <a:off x="9772360" y="1740042"/>
            <a:ext cx="2042753" cy="970285"/>
          </a:xfrm>
          <a:prstGeom prst="rect">
            <a:avLst/>
          </a:prstGeom>
        </p:spPr>
      </p:pic>
      <p:sp>
        <p:nvSpPr>
          <p:cNvPr id="17" name="コンテンツ プレースホルダー 2">
            <a:extLst>
              <a:ext uri="{FF2B5EF4-FFF2-40B4-BE49-F238E27FC236}">
                <a16:creationId xmlns:a16="http://schemas.microsoft.com/office/drawing/2014/main" id="{7D5F28E5-A252-81AB-5D2F-60ABDB01FACE}"/>
              </a:ext>
            </a:extLst>
          </p:cNvPr>
          <p:cNvSpPr txBox="1">
            <a:spLocks/>
          </p:cNvSpPr>
          <p:nvPr/>
        </p:nvSpPr>
        <p:spPr bwMode="auto">
          <a:xfrm>
            <a:off x="9128147" y="2617021"/>
            <a:ext cx="3331176" cy="339548"/>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a:lnSpc>
                <a:spcPct val="150000"/>
              </a:lnSpc>
              <a:defRPr/>
            </a:pPr>
            <a:r>
              <a:rPr lang="ja-JP" altLang="en-US" sz="1200">
                <a:latin typeface="BIZ UDPGothic" panose="020B0400000000000000" pitchFamily="34" charset="-128"/>
                <a:ea typeface="BIZ UDPGothic" panose="020B0400000000000000" pitchFamily="34" charset="-128"/>
              </a:rPr>
              <a:t>研究代表者　研究支援者　共同研究者</a:t>
            </a:r>
            <a:endParaRPr lang="en-US" altLang="ja-JP" sz="1200">
              <a:latin typeface="BIZ UDPGothic" panose="020B0400000000000000" pitchFamily="34" charset="-128"/>
              <a:ea typeface="BIZ UDPGothic" panose="020B0400000000000000" pitchFamily="34" charset="-128"/>
            </a:endParaRPr>
          </a:p>
        </p:txBody>
      </p:sp>
      <p:sp>
        <p:nvSpPr>
          <p:cNvPr id="5" name="四角形: 角を丸くする 4">
            <a:extLst>
              <a:ext uri="{FF2B5EF4-FFF2-40B4-BE49-F238E27FC236}">
                <a16:creationId xmlns:a16="http://schemas.microsoft.com/office/drawing/2014/main" id="{D152317B-3669-B79F-68D0-525CE837B699}"/>
              </a:ext>
            </a:extLst>
          </p:cNvPr>
          <p:cNvSpPr/>
          <p:nvPr/>
        </p:nvSpPr>
        <p:spPr>
          <a:xfrm>
            <a:off x="2547551" y="4547820"/>
            <a:ext cx="6287724" cy="345027"/>
          </a:xfrm>
          <a:prstGeom prst="roundRect">
            <a:avLst/>
          </a:prstGeom>
          <a:ln w="38100">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r>
              <a:rPr lang="ja-JP" altLang="en-US" sz="1600">
                <a:latin typeface="BIZ UDPGothic" panose="020B0400000000000000" pitchFamily="34" charset="-128"/>
                <a:ea typeface="BIZ UDPGothic" panose="020B0400000000000000" pitchFamily="34" charset="-128"/>
              </a:rPr>
              <a:t>研究活動の過程で生成されたデータはすべて「研究データ」です</a:t>
            </a:r>
          </a:p>
        </p:txBody>
      </p:sp>
      <p:sp>
        <p:nvSpPr>
          <p:cNvPr id="10" name="テキスト ボックス 9">
            <a:extLst>
              <a:ext uri="{FF2B5EF4-FFF2-40B4-BE49-F238E27FC236}">
                <a16:creationId xmlns:a16="http://schemas.microsoft.com/office/drawing/2014/main" id="{BA4E0662-7541-92FC-01F8-7A6C04FB3EFD}"/>
              </a:ext>
            </a:extLst>
          </p:cNvPr>
          <p:cNvSpPr txBox="1"/>
          <p:nvPr/>
        </p:nvSpPr>
        <p:spPr>
          <a:xfrm>
            <a:off x="2525658" y="5906061"/>
            <a:ext cx="1997662" cy="584775"/>
          </a:xfrm>
          <a:prstGeom prst="rect">
            <a:avLst/>
          </a:prstGeom>
          <a:solidFill>
            <a:schemeClr val="bg1"/>
          </a:solidFill>
          <a:ln w="38100">
            <a:solidFill>
              <a:srgbClr val="0070C0"/>
            </a:solidFill>
          </a:ln>
        </p:spPr>
        <p:txBody>
          <a:bodyPr wrap="none" rtlCol="0">
            <a:spAutoFit/>
          </a:bodyPr>
          <a:lstStyle/>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研究データの取扱い</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計画の策定</a:t>
            </a:r>
          </a:p>
        </p:txBody>
      </p:sp>
      <p:sp>
        <p:nvSpPr>
          <p:cNvPr id="12" name="テキスト ボックス 11">
            <a:extLst>
              <a:ext uri="{FF2B5EF4-FFF2-40B4-BE49-F238E27FC236}">
                <a16:creationId xmlns:a16="http://schemas.microsoft.com/office/drawing/2014/main" id="{44BF5BBE-AE43-9006-F5C2-663E96EE0051}"/>
              </a:ext>
            </a:extLst>
          </p:cNvPr>
          <p:cNvSpPr txBox="1"/>
          <p:nvPr/>
        </p:nvSpPr>
        <p:spPr>
          <a:xfrm>
            <a:off x="4763543" y="5906061"/>
            <a:ext cx="2031325" cy="584775"/>
          </a:xfrm>
          <a:prstGeom prst="rect">
            <a:avLst/>
          </a:prstGeom>
          <a:solidFill>
            <a:schemeClr val="bg1"/>
          </a:solidFill>
          <a:ln w="38100">
            <a:solidFill>
              <a:srgbClr val="FF0000"/>
            </a:solidFill>
          </a:ln>
        </p:spPr>
        <p:txBody>
          <a:bodyPr wrap="none" rtlCol="0">
            <a:spAutoFit/>
          </a:bodyPr>
          <a:lstStyle/>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研究中の日々の情報</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の取り扱い</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58E0E09A-AF29-BC2D-04AC-0BAEFBB4AAA1}"/>
              </a:ext>
            </a:extLst>
          </p:cNvPr>
          <p:cNvSpPr txBox="1"/>
          <p:nvPr/>
        </p:nvSpPr>
        <p:spPr>
          <a:xfrm>
            <a:off x="6989951" y="5906060"/>
            <a:ext cx="2138196" cy="584775"/>
          </a:xfrm>
          <a:prstGeom prst="rect">
            <a:avLst/>
          </a:prstGeom>
          <a:solidFill>
            <a:schemeClr val="bg1"/>
          </a:solidFill>
          <a:ln w="38100">
            <a:solidFill>
              <a:srgbClr val="00B050"/>
            </a:solidFill>
          </a:ln>
        </p:spPr>
        <p:txBody>
          <a:bodyPr wrap="square" rtlCol="0">
            <a:spAutoFit/>
          </a:bodyPr>
          <a:lstStyle/>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研究後の長期的な</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a:p>
            <a:pPr algn="ctr"/>
            <a:r>
              <a:rPr lang="ja-JP" altLang="en-US" sz="1600">
                <a:latin typeface="BIZ UDPGothic" panose="020B0400000000000000" pitchFamily="34" charset="-128"/>
                <a:ea typeface="BIZ UDPGothic" panose="020B0400000000000000" pitchFamily="34" charset="-128"/>
                <a:cs typeface="Times New Roman" panose="02020603050405020304" pitchFamily="18" charset="0"/>
              </a:rPr>
              <a:t>データの取り扱い</a:t>
            </a:r>
            <a:endParaRPr lang="en-US" altLang="ja-JP" sz="1600">
              <a:latin typeface="BIZ UDPGothic" panose="020B0400000000000000" pitchFamily="34" charset="-128"/>
              <a:ea typeface="BIZ UDPGothic" panose="020B0400000000000000" pitchFamily="34" charset="-128"/>
              <a:cs typeface="Times New Roman" panose="02020603050405020304" pitchFamily="18" charset="0"/>
            </a:endParaRPr>
          </a:p>
        </p:txBody>
      </p:sp>
      <p:sp>
        <p:nvSpPr>
          <p:cNvPr id="18" name="タイトル 17">
            <a:extLst>
              <a:ext uri="{FF2B5EF4-FFF2-40B4-BE49-F238E27FC236}">
                <a16:creationId xmlns:a16="http://schemas.microsoft.com/office/drawing/2014/main" id="{49244399-F027-69DC-FD67-0CE8922AAEA5}"/>
              </a:ext>
            </a:extLst>
          </p:cNvPr>
          <p:cNvSpPr>
            <a:spLocks noGrp="1"/>
          </p:cNvSpPr>
          <p:nvPr>
            <p:ph type="title"/>
          </p:nvPr>
        </p:nvSpPr>
        <p:spPr/>
        <p:txBody>
          <a:bodyPr/>
          <a:lstStyle/>
          <a:p>
            <a:r>
              <a:rPr lang="ja-JP" altLang="en-US"/>
              <a:t>用語の定義</a:t>
            </a:r>
          </a:p>
        </p:txBody>
      </p:sp>
      <p:sp>
        <p:nvSpPr>
          <p:cNvPr id="20" name="テキスト ボックス 19">
            <a:extLst>
              <a:ext uri="{FF2B5EF4-FFF2-40B4-BE49-F238E27FC236}">
                <a16:creationId xmlns:a16="http://schemas.microsoft.com/office/drawing/2014/main" id="{4DB53130-B749-F078-C669-BBFC391E7364}"/>
              </a:ext>
            </a:extLst>
          </p:cNvPr>
          <p:cNvSpPr txBox="1"/>
          <p:nvPr/>
        </p:nvSpPr>
        <p:spPr>
          <a:xfrm>
            <a:off x="9360364" y="816365"/>
            <a:ext cx="3455961" cy="307777"/>
          </a:xfrm>
          <a:prstGeom prst="rect">
            <a:avLst/>
          </a:prstGeom>
          <a:noFill/>
        </p:spPr>
        <p:txBody>
          <a:bodyPr wrap="square">
            <a:spAutoFit/>
          </a:bodyPr>
          <a:lstStyle/>
          <a:p>
            <a:r>
              <a:rPr lang="ja-JP" altLang="en-US" sz="1400">
                <a:solidFill>
                  <a:schemeClr val="bg1"/>
                </a:solidFill>
                <a:latin typeface="游ゴシック" panose="020B0400000000000000" pitchFamily="50" charset="-128"/>
                <a:ea typeface="游ゴシック" panose="020B0400000000000000" pitchFamily="50" charset="-128"/>
              </a:rPr>
              <a:t>大阪大学研究データポリシーより</a:t>
            </a:r>
          </a:p>
        </p:txBody>
      </p:sp>
    </p:spTree>
    <p:extLst>
      <p:ext uri="{BB962C8B-B14F-4D97-AF65-F5344CB8AC3E}">
        <p14:creationId xmlns:p14="http://schemas.microsoft.com/office/powerpoint/2010/main" val="1774594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3">
            <a:extLst>
              <a:ext uri="{FF2B5EF4-FFF2-40B4-BE49-F238E27FC236}">
                <a16:creationId xmlns:a16="http://schemas.microsoft.com/office/drawing/2014/main" id="{8BCE46A3-4BC2-11F1-C689-912225E535CA}"/>
              </a:ext>
            </a:extLst>
          </p:cNvPr>
          <p:cNvSpPr>
            <a:spLocks noGrp="1"/>
          </p:cNvSpPr>
          <p:nvPr>
            <p:ph type="title"/>
          </p:nvPr>
        </p:nvSpPr>
        <p:spPr/>
        <p:txBody>
          <a:bodyPr>
            <a:normAutofit/>
          </a:bodyPr>
          <a:lstStyle/>
          <a:p>
            <a:r>
              <a:rPr kumimoji="1" lang="ja-JP" altLang="en-US">
                <a:cs typeface="Times New Roman" panose="02020603050405020304" pitchFamily="18" charset="0"/>
              </a:rPr>
              <a:t>研究者の責務（</a:t>
            </a:r>
            <a:r>
              <a:rPr kumimoji="1" lang="en-US" altLang="ja-JP">
                <a:cs typeface="Times New Roman" panose="02020603050405020304" pitchFamily="18" charset="0"/>
              </a:rPr>
              <a:t>DMP</a:t>
            </a:r>
            <a:r>
              <a:rPr kumimoji="1" lang="ja-JP" altLang="en-US">
                <a:cs typeface="Times New Roman" panose="02020603050405020304" pitchFamily="18" charset="0"/>
              </a:rPr>
              <a:t>作成の意義）</a:t>
            </a:r>
          </a:p>
        </p:txBody>
      </p:sp>
      <p:sp>
        <p:nvSpPr>
          <p:cNvPr id="3" name="コンテンツ プレースホルダー 2">
            <a:extLst>
              <a:ext uri="{FF2B5EF4-FFF2-40B4-BE49-F238E27FC236}">
                <a16:creationId xmlns:a16="http://schemas.microsoft.com/office/drawing/2014/main" id="{3CA728F3-BF7A-BB88-B3E0-22FD09CEE7D1}"/>
              </a:ext>
            </a:extLst>
          </p:cNvPr>
          <p:cNvSpPr txBox="1">
            <a:spLocks/>
          </p:cNvSpPr>
          <p:nvPr/>
        </p:nvSpPr>
        <p:spPr bwMode="auto">
          <a:xfrm>
            <a:off x="962865" y="1479447"/>
            <a:ext cx="10907183" cy="5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1219170">
              <a:lnSpc>
                <a:spcPct val="100000"/>
              </a:lnSpc>
              <a:defRPr/>
            </a:pPr>
            <a:r>
              <a:rPr lang="ja-JP" altLang="en-US" sz="1867">
                <a:latin typeface="BIZ UDPGothic" panose="020B0400000000000000" pitchFamily="34" charset="-128"/>
                <a:ea typeface="BIZ UDPGothic" panose="020B0400000000000000" pitchFamily="34" charset="-128"/>
                <a:cs typeface="Source Han Sans JP Normal"/>
              </a:rPr>
              <a:t>研究実施前に作成する</a:t>
            </a:r>
            <a:r>
              <a:rPr lang="ja-JP" altLang="en-US" sz="1867">
                <a:solidFill>
                  <a:srgbClr val="FF0000"/>
                </a:solidFill>
                <a:latin typeface="BIZ UDPGothic" panose="020B0400000000000000" pitchFamily="34" charset="-128"/>
                <a:ea typeface="BIZ UDPGothic" panose="020B0400000000000000" pitchFamily="34" charset="-128"/>
                <a:cs typeface="Source Han Sans JP Normal"/>
              </a:rPr>
              <a:t>研究データ管理計画</a:t>
            </a:r>
            <a:r>
              <a:rPr lang="ja-JP" altLang="en-US" sz="1867">
                <a:solidFill>
                  <a:srgbClr val="FF0000"/>
                </a:solidFill>
                <a:latin typeface="BIZ UDPGothic" panose="020B0400000000000000" pitchFamily="34" charset="-128"/>
                <a:ea typeface="BIZ UDPGothic" panose="020B0400000000000000" pitchFamily="34" charset="-128"/>
              </a:rPr>
              <a:t>（</a:t>
            </a:r>
            <a:r>
              <a:rPr lang="en-US" altLang="ja-JP" sz="1867">
                <a:solidFill>
                  <a:srgbClr val="FF0000"/>
                </a:solidFill>
                <a:latin typeface="BIZ UDPGothic" panose="020B0400000000000000" pitchFamily="34" charset="-128"/>
                <a:ea typeface="BIZ UDPGothic" panose="020B0400000000000000" pitchFamily="34" charset="-128"/>
              </a:rPr>
              <a:t>DMP</a:t>
            </a:r>
            <a:r>
              <a:rPr lang="ja-JP" altLang="en-US" sz="1867">
                <a:solidFill>
                  <a:srgbClr val="FF0000"/>
                </a:solidFill>
                <a:latin typeface="BIZ UDPGothic" panose="020B0400000000000000" pitchFamily="34" charset="-128"/>
                <a:ea typeface="BIZ UDPGothic" panose="020B0400000000000000" pitchFamily="34" charset="-128"/>
              </a:rPr>
              <a:t>）</a:t>
            </a:r>
            <a:r>
              <a:rPr lang="ja-JP" altLang="en-US" sz="1867">
                <a:latin typeface="BIZ UDPGothic" panose="020B0400000000000000" pitchFamily="34" charset="-128"/>
                <a:ea typeface="BIZ UDPGothic" panose="020B0400000000000000" pitchFamily="34" charset="-128"/>
                <a:cs typeface="Source Han Sans JP Normal"/>
              </a:rPr>
              <a:t>に沿って、研究データ管理を行う</a:t>
            </a:r>
          </a:p>
        </p:txBody>
      </p:sp>
      <p:sp>
        <p:nvSpPr>
          <p:cNvPr id="4" name="角丸四角形 14">
            <a:extLst>
              <a:ext uri="{FF2B5EF4-FFF2-40B4-BE49-F238E27FC236}">
                <a16:creationId xmlns:a16="http://schemas.microsoft.com/office/drawing/2014/main" id="{290ADC40-9BF9-5630-CFE4-531322F487BA}"/>
              </a:ext>
            </a:extLst>
          </p:cNvPr>
          <p:cNvSpPr/>
          <p:nvPr/>
        </p:nvSpPr>
        <p:spPr>
          <a:xfrm>
            <a:off x="611743" y="2393860"/>
            <a:ext cx="10968513" cy="761836"/>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800"/>
              </a:spcBef>
              <a:buClr>
                <a:srgbClr val="72A376"/>
              </a:buClr>
              <a:buSzPct val="76000"/>
            </a:pPr>
            <a:r>
              <a:rPr lang="ja-JP" altLang="en-US" sz="1600">
                <a:solidFill>
                  <a:prstClr val="black"/>
                </a:solidFill>
                <a:latin typeface="BIZ UDPGothic" panose="020B0400000000000000" pitchFamily="34" charset="-128"/>
                <a:ea typeface="BIZ UDPGothic" panose="020B0400000000000000" pitchFamily="34" charset="-128"/>
              </a:rPr>
              <a:t>「研究プロジェクト等における研究データの取り扱いを定めるものであり、具体的にはデータの種類、フォーマット、アクセス及び共有のための方針、研究成果の保管に関する計画などについて記載されるもの。」</a:t>
            </a:r>
          </a:p>
        </p:txBody>
      </p:sp>
      <p:grpSp>
        <p:nvGrpSpPr>
          <p:cNvPr id="17" name="グループ化 16">
            <a:extLst>
              <a:ext uri="{FF2B5EF4-FFF2-40B4-BE49-F238E27FC236}">
                <a16:creationId xmlns:a16="http://schemas.microsoft.com/office/drawing/2014/main" id="{46B9103B-E1D9-C528-F8A8-C2DF3EC64C47}"/>
              </a:ext>
            </a:extLst>
          </p:cNvPr>
          <p:cNvGrpSpPr/>
          <p:nvPr/>
        </p:nvGrpSpPr>
        <p:grpSpPr>
          <a:xfrm>
            <a:off x="2927649" y="3384963"/>
            <a:ext cx="6571532" cy="2611263"/>
            <a:chOff x="1333510" y="3420409"/>
            <a:chExt cx="7473895" cy="3066314"/>
          </a:xfrm>
        </p:grpSpPr>
        <p:grpSp>
          <p:nvGrpSpPr>
            <p:cNvPr id="6" name="グループ化 5">
              <a:extLst>
                <a:ext uri="{FF2B5EF4-FFF2-40B4-BE49-F238E27FC236}">
                  <a16:creationId xmlns:a16="http://schemas.microsoft.com/office/drawing/2014/main" id="{BEB8C016-C099-09BE-B78B-4E7F6A8750AB}"/>
                </a:ext>
              </a:extLst>
            </p:cNvPr>
            <p:cNvGrpSpPr/>
            <p:nvPr/>
          </p:nvGrpSpPr>
          <p:grpSpPr>
            <a:xfrm>
              <a:off x="1757333" y="3420409"/>
              <a:ext cx="7050072" cy="2841461"/>
              <a:chOff x="582094" y="1697988"/>
              <a:chExt cx="9483644" cy="3822284"/>
            </a:xfrm>
          </p:grpSpPr>
          <p:graphicFrame>
            <p:nvGraphicFramePr>
              <p:cNvPr id="7" name="図表 6">
                <a:extLst>
                  <a:ext uri="{FF2B5EF4-FFF2-40B4-BE49-F238E27FC236}">
                    <a16:creationId xmlns:a16="http://schemas.microsoft.com/office/drawing/2014/main" id="{EA22EB71-DD48-3C1C-F85E-9C7866DB924A}"/>
                  </a:ext>
                </a:extLst>
              </p:cNvPr>
              <p:cNvGraphicFramePr/>
              <p:nvPr/>
            </p:nvGraphicFramePr>
            <p:xfrm>
              <a:off x="2128344" y="1956460"/>
              <a:ext cx="5223639" cy="3563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角丸四角形 25">
                <a:extLst>
                  <a:ext uri="{FF2B5EF4-FFF2-40B4-BE49-F238E27FC236}">
                    <a16:creationId xmlns:a16="http://schemas.microsoft.com/office/drawing/2014/main" id="{550984F3-EAB7-DD97-05AD-7D5B3270B683}"/>
                  </a:ext>
                </a:extLst>
              </p:cNvPr>
              <p:cNvSpPr/>
              <p:nvPr/>
            </p:nvSpPr>
            <p:spPr>
              <a:xfrm>
                <a:off x="1773494" y="4071403"/>
                <a:ext cx="2215760" cy="625831"/>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rPr>
                  <a:t>入念な準備</a:t>
                </a:r>
              </a:p>
            </p:txBody>
          </p:sp>
          <p:sp>
            <p:nvSpPr>
              <p:cNvPr id="9" name="角丸四角形 31">
                <a:extLst>
                  <a:ext uri="{FF2B5EF4-FFF2-40B4-BE49-F238E27FC236}">
                    <a16:creationId xmlns:a16="http://schemas.microsoft.com/office/drawing/2014/main" id="{4E8E3D3B-D507-6094-B2B3-1B5646E676BA}"/>
                  </a:ext>
                </a:extLst>
              </p:cNvPr>
              <p:cNvSpPr/>
              <p:nvPr/>
            </p:nvSpPr>
            <p:spPr>
              <a:xfrm>
                <a:off x="4035972" y="3357319"/>
                <a:ext cx="2831429" cy="683172"/>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a:ln w="0"/>
                    <a:solidFill>
                      <a:schemeClr val="tx1"/>
                    </a:solidFill>
                    <a:latin typeface="BIZ UDPGothic" panose="020B0400000000000000" pitchFamily="34" charset="-128"/>
                    <a:ea typeface="BIZ UDPGothic" panose="020B0400000000000000" pitchFamily="34" charset="-128"/>
                  </a:rPr>
                  <a:t>適切なデータ管理</a:t>
                </a:r>
              </a:p>
            </p:txBody>
          </p:sp>
          <p:sp>
            <p:nvSpPr>
              <p:cNvPr id="10" name="角丸四角形 32">
                <a:extLst>
                  <a:ext uri="{FF2B5EF4-FFF2-40B4-BE49-F238E27FC236}">
                    <a16:creationId xmlns:a16="http://schemas.microsoft.com/office/drawing/2014/main" id="{4C9E977F-B9AE-5FB3-4B30-A912CF5849F9}"/>
                  </a:ext>
                </a:extLst>
              </p:cNvPr>
              <p:cNvSpPr/>
              <p:nvPr/>
            </p:nvSpPr>
            <p:spPr>
              <a:xfrm>
                <a:off x="6979224" y="1861662"/>
                <a:ext cx="3086514" cy="6113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latin typeface="BIZ UDPGothic" panose="020B0400000000000000" pitchFamily="34" charset="-128"/>
                    <a:ea typeface="BIZ UDPGothic" panose="020B0400000000000000" pitchFamily="34" charset="-128"/>
                  </a:rPr>
                  <a:t>研究の質、効率性向上</a:t>
                </a:r>
              </a:p>
            </p:txBody>
          </p:sp>
          <p:sp>
            <p:nvSpPr>
              <p:cNvPr id="11" name="円形吹き出し 33">
                <a:extLst>
                  <a:ext uri="{FF2B5EF4-FFF2-40B4-BE49-F238E27FC236}">
                    <a16:creationId xmlns:a16="http://schemas.microsoft.com/office/drawing/2014/main" id="{31D3F9BD-EDB0-5F25-109D-94E5DE93567D}"/>
                  </a:ext>
                </a:extLst>
              </p:cNvPr>
              <p:cNvSpPr/>
              <p:nvPr/>
            </p:nvSpPr>
            <p:spPr>
              <a:xfrm>
                <a:off x="582094" y="1697988"/>
                <a:ext cx="3746017" cy="1381940"/>
              </a:xfrm>
              <a:prstGeom prst="wedgeEllipseCallout">
                <a:avLst>
                  <a:gd name="adj1" fmla="val 41641"/>
                  <a:gd name="adj2" fmla="val 56621"/>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a:latin typeface="BIZ UDPGothic" panose="020B0400000000000000" pitchFamily="34" charset="-128"/>
                  <a:ea typeface="BIZ UDPGothic" panose="020B0400000000000000" pitchFamily="34" charset="-128"/>
                </a:endParaRPr>
              </a:p>
            </p:txBody>
          </p:sp>
          <p:sp>
            <p:nvSpPr>
              <p:cNvPr id="12" name="テキスト ボックス 11">
                <a:extLst>
                  <a:ext uri="{FF2B5EF4-FFF2-40B4-BE49-F238E27FC236}">
                    <a16:creationId xmlns:a16="http://schemas.microsoft.com/office/drawing/2014/main" id="{35ABD02F-195C-6799-8893-80B19E234816}"/>
                  </a:ext>
                </a:extLst>
              </p:cNvPr>
              <p:cNvSpPr txBox="1"/>
              <p:nvPr/>
            </p:nvSpPr>
            <p:spPr>
              <a:xfrm>
                <a:off x="830399" y="1828375"/>
                <a:ext cx="4523077" cy="1166794"/>
              </a:xfrm>
              <a:prstGeom prst="rect">
                <a:avLst/>
              </a:prstGeom>
              <a:noFill/>
            </p:spPr>
            <p:txBody>
              <a:bodyPr wrap="square" rtlCol="0">
                <a:spAutoFit/>
              </a:bodyPr>
              <a:lstStyle/>
              <a:p>
                <a:r>
                  <a:rPr lang="ja-JP" altLang="en-US" sz="1400">
                    <a:latin typeface="BIZ UDPGothic" panose="020B0400000000000000" pitchFamily="34" charset="-128"/>
                    <a:ea typeface="BIZ UDPGothic" panose="020B0400000000000000" pitchFamily="34" charset="-128"/>
                  </a:rPr>
                  <a:t>・公正性・再現性</a:t>
                </a:r>
                <a:br>
                  <a:rPr lang="en-US" altLang="ja-JP" sz="1400">
                    <a:latin typeface="BIZ UDPGothic" panose="020B0400000000000000" pitchFamily="34" charset="-128"/>
                    <a:ea typeface="BIZ UDPGothic" panose="020B0400000000000000" pitchFamily="34" charset="-128"/>
                  </a:rPr>
                </a:br>
                <a:r>
                  <a:rPr lang="ja-JP" altLang="en-US" sz="1400">
                    <a:latin typeface="BIZ UDPGothic" panose="020B0400000000000000" pitchFamily="34" charset="-128"/>
                    <a:ea typeface="BIZ UDPGothic" panose="020B0400000000000000" pitchFamily="34" charset="-128"/>
                  </a:rPr>
                  <a:t>・データの信頼性</a:t>
                </a:r>
                <a:endParaRPr lang="en-US" altLang="ja-JP" sz="1400">
                  <a:latin typeface="BIZ UDPGothic" panose="020B0400000000000000" pitchFamily="34" charset="-128"/>
                  <a:ea typeface="BIZ UDPGothic" panose="020B0400000000000000" pitchFamily="34" charset="-128"/>
                </a:endParaRPr>
              </a:p>
              <a:p>
                <a:r>
                  <a:rPr lang="ja-JP" altLang="en-US" sz="1400">
                    <a:latin typeface="BIZ UDPGothic" panose="020B0400000000000000" pitchFamily="34" charset="-128"/>
                    <a:ea typeface="BIZ UDPGothic" panose="020B0400000000000000" pitchFamily="34" charset="-128"/>
                  </a:rPr>
                  <a:t>・セキュリティ向上</a:t>
                </a:r>
              </a:p>
            </p:txBody>
          </p:sp>
        </p:grpSp>
        <p:pic>
          <p:nvPicPr>
            <p:cNvPr id="13" name="グラフィックス 12" descr="ドキュメント">
              <a:extLst>
                <a:ext uri="{FF2B5EF4-FFF2-40B4-BE49-F238E27FC236}">
                  <a16:creationId xmlns:a16="http://schemas.microsoft.com/office/drawing/2014/main" id="{42F62B78-0885-83C7-6385-FD7F2F1BE63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33510" y="4827716"/>
              <a:ext cx="1659007" cy="1659007"/>
            </a:xfrm>
            <a:prstGeom prst="rect">
              <a:avLst/>
            </a:prstGeom>
          </p:spPr>
        </p:pic>
        <p:sp>
          <p:nvSpPr>
            <p:cNvPr id="15" name="角丸四角形 31">
              <a:extLst>
                <a:ext uri="{FF2B5EF4-FFF2-40B4-BE49-F238E27FC236}">
                  <a16:creationId xmlns:a16="http://schemas.microsoft.com/office/drawing/2014/main" id="{2CD88CC2-1C30-86C2-1447-3F7DD81A20BF}"/>
                </a:ext>
              </a:extLst>
            </p:cNvPr>
            <p:cNvSpPr/>
            <p:nvPr/>
          </p:nvSpPr>
          <p:spPr>
            <a:xfrm>
              <a:off x="1583300" y="5099302"/>
              <a:ext cx="737744" cy="28667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67">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rPr>
                <a:t>DMP</a:t>
              </a:r>
              <a:endParaRPr lang="ja-JP" altLang="en-US" sz="1067">
                <a:ln w="0"/>
                <a:solidFill>
                  <a:schemeClr val="tx1"/>
                </a:solidFill>
                <a:effectLst>
                  <a:outerShdw blurRad="38100" dist="19050" dir="2700000" algn="tl" rotWithShape="0">
                    <a:schemeClr val="dk1">
                      <a:alpha val="40000"/>
                    </a:schemeClr>
                  </a:outerShdw>
                </a:effectLst>
                <a:latin typeface="BIZ UDPGothic" panose="020B0400000000000000" pitchFamily="34" charset="-128"/>
                <a:ea typeface="BIZ UDPGothic" panose="020B0400000000000000" pitchFamily="34" charset="-128"/>
              </a:endParaRPr>
            </a:p>
          </p:txBody>
        </p:sp>
      </p:grpSp>
      <p:sp>
        <p:nvSpPr>
          <p:cNvPr id="18" name="テキスト ボックス 17">
            <a:extLst>
              <a:ext uri="{FF2B5EF4-FFF2-40B4-BE49-F238E27FC236}">
                <a16:creationId xmlns:a16="http://schemas.microsoft.com/office/drawing/2014/main" id="{B6404573-0657-F863-305F-F2AB0E28E39A}"/>
              </a:ext>
            </a:extLst>
          </p:cNvPr>
          <p:cNvSpPr txBox="1"/>
          <p:nvPr/>
        </p:nvSpPr>
        <p:spPr>
          <a:xfrm>
            <a:off x="0" y="5996226"/>
            <a:ext cx="12192000" cy="830997"/>
          </a:xfrm>
          <a:prstGeom prst="rect">
            <a:avLst/>
          </a:prstGeom>
          <a:solidFill>
            <a:schemeClr val="bg1">
              <a:lumMod val="95000"/>
            </a:schemeClr>
          </a:solidFill>
        </p:spPr>
        <p:txBody>
          <a:bodyPr wrap="square">
            <a:spAutoFit/>
          </a:bodyPr>
          <a:lstStyle/>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科学技術・学術審議会学術分科会学術情報委員会（</a:t>
            </a:r>
            <a:r>
              <a:rPr lang="en-US" altLang="ja-JP" sz="1200">
                <a:latin typeface="BIZ UDPGothic" panose="020B0400000000000000" pitchFamily="34" charset="-128"/>
                <a:ea typeface="BIZ UDPGothic" panose="020B0400000000000000" pitchFamily="34" charset="-128"/>
              </a:rPr>
              <a:t>2016, 02, 26</a:t>
            </a:r>
            <a:r>
              <a:rPr lang="ja-JP" altLang="en-US" sz="1200">
                <a:latin typeface="BIZ UDPGothic" panose="020B0400000000000000" pitchFamily="34" charset="-128"/>
                <a:ea typeface="BIZ UDPGothic" panose="020B0400000000000000" pitchFamily="34" charset="-128"/>
              </a:rPr>
              <a:t>）「学術情報のオープン化の推進について（審議まとめ）」</a:t>
            </a:r>
            <a:r>
              <a:rPr lang="en-US" altLang="ja-JP" sz="1200">
                <a:latin typeface="BIZ UDPGothic" panose="020B0400000000000000" pitchFamily="34" charset="-128"/>
                <a:ea typeface="BIZ UDPGothic" panose="020B0400000000000000" pitchFamily="34" charset="-128"/>
              </a:rPr>
              <a:t>, p.17. </a:t>
            </a:r>
            <a:r>
              <a:rPr lang="ja-JP" altLang="en-US" sz="1200">
                <a:latin typeface="BIZ UDPGothic" panose="020B0400000000000000" pitchFamily="34" charset="-128"/>
                <a:ea typeface="BIZ UDPGothic" panose="020B0400000000000000" pitchFamily="34" charset="-128"/>
              </a:rPr>
              <a:t>文部科学省</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10"/>
              </a:rPr>
              <a:t>https://www.mext.go.jp/component/b_menu/shingi/toushin/__icsFiles/afieldfile/2016/04/08/1368804_1_1_1.pdf</a:t>
            </a:r>
            <a:endParaRPr lang="en-US" altLang="ja-JP" sz="1200">
              <a:latin typeface="BIZ UDPGothic" panose="020B0400000000000000" pitchFamily="34" charset="-128"/>
              <a:ea typeface="BIZ UDPGothic" panose="020B0400000000000000" pitchFamily="34" charset="-128"/>
            </a:endParaRPr>
          </a:p>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吉田</a:t>
            </a:r>
            <a:r>
              <a:rPr lang="en-US" altLang="ja-JP" sz="1200">
                <a:latin typeface="BIZ UDPGothic" panose="020B0400000000000000" pitchFamily="34" charset="-128"/>
                <a:ea typeface="BIZ UDPGothic" panose="020B0400000000000000" pitchFamily="34" charset="-128"/>
              </a:rPr>
              <a:t> et al.</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2018, 08, 31</a:t>
            </a:r>
            <a:r>
              <a:rPr lang="ja-JP" altLang="en-US" sz="1200">
                <a:latin typeface="BIZ UDPGothic" panose="020B0400000000000000" pitchFamily="34" charset="-128"/>
                <a:ea typeface="BIZ UDPGothic" panose="020B0400000000000000" pitchFamily="34" charset="-128"/>
              </a:rPr>
              <a:t>）「研究データ管理サービスの設計と実践</a:t>
            </a:r>
            <a:r>
              <a:rPr lang="en-US" altLang="ja-JP" sz="120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第</a:t>
            </a:r>
            <a:r>
              <a:rPr lang="en-US" altLang="ja-JP" sz="1200">
                <a:latin typeface="BIZ UDPGothic" panose="020B0400000000000000" pitchFamily="34" charset="-128"/>
                <a:ea typeface="BIZ UDPGothic" panose="020B0400000000000000" pitchFamily="34" charset="-128"/>
              </a:rPr>
              <a:t>3</a:t>
            </a:r>
            <a:r>
              <a:rPr lang="ja-JP" altLang="en-US" sz="1200">
                <a:latin typeface="BIZ UDPGothic" panose="020B0400000000000000" pitchFamily="34" charset="-128"/>
                <a:ea typeface="BIZ UDPGothic" panose="020B0400000000000000" pitchFamily="34" charset="-128"/>
              </a:rPr>
              <a:t>章： 研究前の支援」</a:t>
            </a:r>
            <a:r>
              <a:rPr lang="en-US" altLang="ja-JP" sz="1200">
                <a:latin typeface="BIZ UDPGothic" panose="020B0400000000000000" pitchFamily="34" charset="-128"/>
                <a:ea typeface="BIZ UDPGothic" panose="020B0400000000000000" pitchFamily="34" charset="-128"/>
              </a:rPr>
              <a:t> 『 </a:t>
            </a:r>
            <a:r>
              <a:rPr lang="ja-JP" altLang="en-US" sz="1200">
                <a:latin typeface="BIZ UDPGothic" panose="020B0400000000000000" pitchFamily="34" charset="-128"/>
                <a:ea typeface="BIZ UDPGothic" panose="020B0400000000000000" pitchFamily="34" charset="-128"/>
              </a:rPr>
              <a:t>教材「研究データ管理サービスの設計と実践」</a:t>
            </a:r>
            <a:r>
              <a:rPr lang="en-US" altLang="ja-JP" sz="1200">
                <a:latin typeface="BIZ UDPGothic" panose="020B0400000000000000" pitchFamily="34" charset="-128"/>
                <a:ea typeface="BIZ UDPGothic" panose="020B0400000000000000" pitchFamily="34" charset="-128"/>
              </a:rPr>
              <a:t>』, p.16. </a:t>
            </a:r>
            <a:r>
              <a:rPr lang="ja-JP" altLang="en-US" sz="1200">
                <a:latin typeface="BIZ UDPGothic" panose="020B0400000000000000" pitchFamily="34" charset="-128"/>
                <a:ea typeface="BIZ UDPGothic" panose="020B0400000000000000" pitchFamily="34" charset="-128"/>
              </a:rPr>
              <a:t>オープンアクセスリポジトリ推進協会（</a:t>
            </a:r>
            <a:r>
              <a:rPr lang="es-ES" altLang="ja-JP" sz="1200">
                <a:latin typeface="BIZ UDPGothic" panose="020B0400000000000000" pitchFamily="34" charset="-128"/>
                <a:ea typeface="BIZ UDPGothic" panose="020B0400000000000000" pitchFamily="34" charset="-128"/>
              </a:rPr>
              <a:t>JPCOAR</a:t>
            </a:r>
            <a:r>
              <a:rPr lang="ja-JP" altLang="es-ES"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研究データ作業部会</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11"/>
              </a:rPr>
              <a:t>https://jpcoar.repo.nii.ac.jp/records/128</a:t>
            </a:r>
            <a:endParaRPr lang="en-US" altLang="ja-JP" sz="1200">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2661138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3">
            <a:extLst>
              <a:ext uri="{FF2B5EF4-FFF2-40B4-BE49-F238E27FC236}">
                <a16:creationId xmlns:a16="http://schemas.microsoft.com/office/drawing/2014/main" id="{8BCE46A3-4BC2-11F1-C689-912225E535CA}"/>
              </a:ext>
            </a:extLst>
          </p:cNvPr>
          <p:cNvSpPr>
            <a:spLocks noGrp="1"/>
          </p:cNvSpPr>
          <p:nvPr>
            <p:ph type="title"/>
          </p:nvPr>
        </p:nvSpPr>
        <p:spPr/>
        <p:txBody>
          <a:bodyPr>
            <a:normAutofit/>
          </a:bodyPr>
          <a:lstStyle/>
          <a:p>
            <a:r>
              <a:rPr kumimoji="1" lang="ja-JP" altLang="en-US">
                <a:cs typeface="Times New Roman" panose="02020603050405020304" pitchFamily="18" charset="0"/>
              </a:rPr>
              <a:t>研究者の責務（データ管理の各段階）</a:t>
            </a:r>
          </a:p>
        </p:txBody>
      </p:sp>
      <p:sp>
        <p:nvSpPr>
          <p:cNvPr id="16" name="コンテンツ プレースホルダー 2">
            <a:extLst>
              <a:ext uri="{FF2B5EF4-FFF2-40B4-BE49-F238E27FC236}">
                <a16:creationId xmlns:a16="http://schemas.microsoft.com/office/drawing/2014/main" id="{87D4E84C-B2A4-161A-EEAA-F659DDB473FA}"/>
              </a:ext>
            </a:extLst>
          </p:cNvPr>
          <p:cNvSpPr>
            <a:spLocks noGrp="1"/>
          </p:cNvSpPr>
          <p:nvPr>
            <p:ph idx="1"/>
          </p:nvPr>
        </p:nvSpPr>
        <p:spPr/>
        <p:txBody>
          <a:bodyPr/>
          <a:lstStyle/>
          <a:p>
            <a:pPr>
              <a:lnSpc>
                <a:spcPct val="100000"/>
              </a:lnSpc>
              <a:buFont typeface="Wingdings" panose="05000000000000000000" pitchFamily="2" charset="2"/>
              <a:buChar char="u"/>
              <a:defRPr/>
            </a:pPr>
            <a:r>
              <a:rPr lang="ja-JP" altLang="en-US" sz="1867" b="1">
                <a:cs typeface="Source Han Sans JP Normal"/>
              </a:rPr>
              <a:t>研究データの取得・収集、保存</a:t>
            </a:r>
            <a:endParaRPr lang="ja-JP" altLang="en-US" sz="1600" b="1">
              <a:cs typeface="Source Han Sans JP Normal"/>
            </a:endParaRPr>
          </a:p>
        </p:txBody>
      </p:sp>
      <p:sp>
        <p:nvSpPr>
          <p:cNvPr id="2" name="正方形/長方形 1">
            <a:extLst>
              <a:ext uri="{FF2B5EF4-FFF2-40B4-BE49-F238E27FC236}">
                <a16:creationId xmlns:a16="http://schemas.microsoft.com/office/drawing/2014/main" id="{2C1AE724-8A0F-C78A-9ABA-1358BFA11AFC}"/>
              </a:ext>
            </a:extLst>
          </p:cNvPr>
          <p:cNvSpPr/>
          <p:nvPr/>
        </p:nvSpPr>
        <p:spPr>
          <a:xfrm>
            <a:off x="26427" y="5446650"/>
            <a:ext cx="1968708" cy="13790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cs typeface="Times New Roman" panose="02020603050405020304" pitchFamily="18" charset="0"/>
            </a:endParaRPr>
          </a:p>
        </p:txBody>
      </p:sp>
      <p:sp>
        <p:nvSpPr>
          <p:cNvPr id="18" name="テキスト ボックス 17">
            <a:extLst>
              <a:ext uri="{FF2B5EF4-FFF2-40B4-BE49-F238E27FC236}">
                <a16:creationId xmlns:a16="http://schemas.microsoft.com/office/drawing/2014/main" id="{A9EE73B5-85A0-2482-17D8-05D616BCED00}"/>
              </a:ext>
            </a:extLst>
          </p:cNvPr>
          <p:cNvSpPr txBox="1"/>
          <p:nvPr/>
        </p:nvSpPr>
        <p:spPr>
          <a:xfrm>
            <a:off x="1011203" y="5931896"/>
            <a:ext cx="6684997" cy="429669"/>
          </a:xfrm>
          <a:prstGeom prst="rect">
            <a:avLst/>
          </a:prstGeom>
          <a:noFill/>
        </p:spPr>
        <p:txBody>
          <a:bodyPr wrap="square">
            <a:spAutoFit/>
          </a:bodyPr>
          <a:lstStyle/>
          <a:p>
            <a:pPr>
              <a:lnSpc>
                <a:spcPts val="3200"/>
              </a:lnSpc>
            </a:pPr>
            <a:r>
              <a:rPr lang="ja-JP" altLang="en-US" sz="1600">
                <a:highlight>
                  <a:srgbClr val="FFFF00"/>
                </a:highlight>
                <a:latin typeface="BIZ UDPGothic" panose="020B0400000000000000" pitchFamily="34" charset="-128"/>
                <a:ea typeface="BIZ UDPGothic" panose="020B0400000000000000" pitchFamily="34" charset="-128"/>
              </a:rPr>
              <a:t>データの信頼性</a:t>
            </a:r>
            <a:r>
              <a:rPr lang="ja-JP" altLang="en-US" sz="1600">
                <a:latin typeface="BIZ UDPGothic" panose="020B0400000000000000" pitchFamily="34" charset="-128"/>
                <a:ea typeface="BIZ UDPGothic" panose="020B0400000000000000" pitchFamily="34" charset="-128"/>
              </a:rPr>
              <a:t> </a:t>
            </a:r>
            <a:r>
              <a:rPr lang="ja-JP" altLang="en-US" sz="1600">
                <a:highlight>
                  <a:srgbClr val="FFFF00"/>
                </a:highlight>
                <a:latin typeface="BIZ UDPGothic" panose="020B0400000000000000" pitchFamily="34" charset="-128"/>
                <a:ea typeface="BIZ UDPGothic" panose="020B0400000000000000" pitchFamily="34" charset="-128"/>
              </a:rPr>
              <a:t>相互運用性</a:t>
            </a:r>
            <a:r>
              <a:rPr lang="ja-JP" altLang="en-US" sz="1600">
                <a:latin typeface="BIZ UDPGothic" panose="020B0400000000000000" pitchFamily="34" charset="-128"/>
                <a:ea typeface="BIZ UDPGothic" panose="020B0400000000000000" pitchFamily="34" charset="-128"/>
              </a:rPr>
              <a:t> </a:t>
            </a:r>
            <a:r>
              <a:rPr lang="ja-JP" altLang="en-US" sz="1600">
                <a:highlight>
                  <a:srgbClr val="FFFF00"/>
                </a:highlight>
                <a:latin typeface="BIZ UDPGothic" panose="020B0400000000000000" pitchFamily="34" charset="-128"/>
                <a:ea typeface="BIZ UDPGothic" panose="020B0400000000000000" pitchFamily="34" charset="-128"/>
              </a:rPr>
              <a:t>正確性</a:t>
            </a:r>
            <a:r>
              <a:rPr lang="ja-JP" altLang="en-US" sz="1600">
                <a:latin typeface="BIZ UDPGothic" panose="020B0400000000000000" pitchFamily="34" charset="-128"/>
                <a:ea typeface="BIZ UDPGothic" panose="020B0400000000000000" pitchFamily="34" charset="-128"/>
              </a:rPr>
              <a:t> </a:t>
            </a:r>
            <a:r>
              <a:rPr lang="ja-JP" altLang="en-US" sz="1600">
                <a:highlight>
                  <a:srgbClr val="FFFF00"/>
                </a:highlight>
                <a:latin typeface="BIZ UDPGothic" panose="020B0400000000000000" pitchFamily="34" charset="-128"/>
                <a:ea typeface="BIZ UDPGothic" panose="020B0400000000000000" pitchFamily="34" charset="-128"/>
              </a:rPr>
              <a:t>機械可読性</a:t>
            </a:r>
            <a:r>
              <a:rPr lang="ja-JP" altLang="en-US" sz="1600">
                <a:latin typeface="BIZ UDPGothic" panose="020B0400000000000000" pitchFamily="34" charset="-128"/>
                <a:ea typeface="BIZ UDPGothic" panose="020B0400000000000000" pitchFamily="34" charset="-128"/>
              </a:rPr>
              <a:t> </a:t>
            </a:r>
            <a:r>
              <a:rPr lang="ja-JP" altLang="en-US" sz="1600">
                <a:highlight>
                  <a:srgbClr val="FFFF00"/>
                </a:highlight>
                <a:latin typeface="BIZ UDPGothic" panose="020B0400000000000000" pitchFamily="34" charset="-128"/>
                <a:ea typeface="BIZ UDPGothic" panose="020B0400000000000000" pitchFamily="34" charset="-128"/>
              </a:rPr>
              <a:t>トレーサビリティ</a:t>
            </a:r>
            <a:r>
              <a:rPr lang="ja-JP" altLang="en-US" sz="1600">
                <a:latin typeface="BIZ UDPGothic" panose="020B0400000000000000" pitchFamily="34" charset="-128"/>
                <a:ea typeface="BIZ UDPGothic" panose="020B0400000000000000" pitchFamily="34" charset="-128"/>
              </a:rPr>
              <a:t>など</a:t>
            </a:r>
          </a:p>
        </p:txBody>
      </p:sp>
      <p:sp>
        <p:nvSpPr>
          <p:cNvPr id="19" name="テキスト ボックス 18">
            <a:extLst>
              <a:ext uri="{FF2B5EF4-FFF2-40B4-BE49-F238E27FC236}">
                <a16:creationId xmlns:a16="http://schemas.microsoft.com/office/drawing/2014/main" id="{66002A71-F2E7-371F-5EA8-1DD16B65662E}"/>
              </a:ext>
            </a:extLst>
          </p:cNvPr>
          <p:cNvSpPr txBox="1"/>
          <p:nvPr/>
        </p:nvSpPr>
        <p:spPr>
          <a:xfrm>
            <a:off x="1069970" y="4145755"/>
            <a:ext cx="11754852" cy="590675"/>
          </a:xfrm>
          <a:prstGeom prst="rect">
            <a:avLst/>
          </a:prstGeom>
          <a:noFill/>
        </p:spPr>
        <p:txBody>
          <a:bodyPr wrap="square">
            <a:spAutoFit/>
          </a:bodyPr>
          <a:lstStyle/>
          <a:p>
            <a:pPr>
              <a:lnSpc>
                <a:spcPts val="2133"/>
              </a:lnSpc>
            </a:pPr>
            <a:r>
              <a:rPr lang="en-US" altLang="ja-JP" sz="1600">
                <a:latin typeface="BIZ UDPGothic" panose="020B0400000000000000" pitchFamily="34" charset="-128"/>
                <a:ea typeface="BIZ UDPGothic" panose="020B0400000000000000" pitchFamily="34" charset="-128"/>
              </a:rPr>
              <a:t>FAIR</a:t>
            </a:r>
            <a:r>
              <a:rPr lang="ja-JP" altLang="en-US" sz="1600">
                <a:latin typeface="BIZ UDPGothic" panose="020B0400000000000000" pitchFamily="34" charset="-128"/>
                <a:ea typeface="BIZ UDPGothic" panose="020B0400000000000000" pitchFamily="34" charset="-128"/>
              </a:rPr>
              <a:t>原則　：　</a:t>
            </a:r>
            <a:r>
              <a:rPr lang="ja-JP" altLang="en-US" sz="1600">
                <a:latin typeface="BIZ UDPGothic" panose="020B0400000000000000" pitchFamily="34" charset="-128"/>
                <a:ea typeface="BIZ UDPGothic" panose="020B0400000000000000" pitchFamily="34" charset="-128"/>
                <a:cs typeface="Source Han Sans JP Normal"/>
              </a:rPr>
              <a:t> データの共有・公開時に考慮すべき原則</a:t>
            </a:r>
            <a:endParaRPr lang="en-US" altLang="ja-JP" sz="1600">
              <a:latin typeface="BIZ UDPGothic" panose="020B0400000000000000" pitchFamily="34" charset="-128"/>
              <a:ea typeface="BIZ UDPGothic" panose="020B0400000000000000" pitchFamily="34" charset="-128"/>
              <a:cs typeface="Source Han Sans JP Normal"/>
            </a:endParaRPr>
          </a:p>
          <a:p>
            <a:pPr>
              <a:lnSpc>
                <a:spcPts val="2133"/>
              </a:lnSpc>
            </a:pPr>
            <a:r>
              <a:rPr lang="en-US" altLang="ja-JP" sz="1467" b="1">
                <a:latin typeface="BIZ UDPGothic" panose="020B0400000000000000" pitchFamily="34" charset="-128"/>
                <a:ea typeface="BIZ UDPGothic" panose="020B0400000000000000" pitchFamily="34" charset="-128"/>
                <a:cs typeface="Source Han Sans JP Normal"/>
              </a:rPr>
              <a:t>F</a:t>
            </a:r>
            <a:r>
              <a:rPr lang="en-US" altLang="ja-JP" sz="1467">
                <a:latin typeface="BIZ UDPGothic" panose="020B0400000000000000" pitchFamily="34" charset="-128"/>
                <a:ea typeface="BIZ UDPGothic" panose="020B0400000000000000" pitchFamily="34" charset="-128"/>
                <a:cs typeface="Source Han Sans JP Normal"/>
              </a:rPr>
              <a:t>indable</a:t>
            </a:r>
            <a:r>
              <a:rPr lang="ja-JP" altLang="en-US" sz="1467">
                <a:latin typeface="BIZ UDPGothic" panose="020B0400000000000000" pitchFamily="34" charset="-128"/>
                <a:ea typeface="BIZ UDPGothic" panose="020B0400000000000000" pitchFamily="34" charset="-128"/>
                <a:cs typeface="Source Han Sans JP Normal"/>
              </a:rPr>
              <a:t>（見つけられる）、</a:t>
            </a:r>
            <a:r>
              <a:rPr lang="en-US" altLang="ja-JP" sz="1467" b="1">
                <a:latin typeface="BIZ UDPGothic" panose="020B0400000000000000" pitchFamily="34" charset="-128"/>
                <a:ea typeface="BIZ UDPGothic" panose="020B0400000000000000" pitchFamily="34" charset="-128"/>
                <a:cs typeface="Source Han Sans JP Normal"/>
              </a:rPr>
              <a:t>A</a:t>
            </a:r>
            <a:r>
              <a:rPr lang="en-US" altLang="ja-JP" sz="1467">
                <a:latin typeface="BIZ UDPGothic" panose="020B0400000000000000" pitchFamily="34" charset="-128"/>
                <a:ea typeface="BIZ UDPGothic" panose="020B0400000000000000" pitchFamily="34" charset="-128"/>
                <a:cs typeface="Source Han Sans JP Normal"/>
              </a:rPr>
              <a:t>ccessible</a:t>
            </a:r>
            <a:r>
              <a:rPr lang="ja-JP" altLang="en-US" sz="1467">
                <a:latin typeface="BIZ UDPGothic" panose="020B0400000000000000" pitchFamily="34" charset="-128"/>
                <a:ea typeface="BIZ UDPGothic" panose="020B0400000000000000" pitchFamily="34" charset="-128"/>
                <a:cs typeface="Source Han Sans JP Normal"/>
              </a:rPr>
              <a:t>（アクセスできる）、</a:t>
            </a:r>
            <a:r>
              <a:rPr lang="en-US" altLang="ja-JP" sz="1467" b="1">
                <a:latin typeface="BIZ UDPGothic" panose="020B0400000000000000" pitchFamily="34" charset="-128"/>
                <a:ea typeface="BIZ UDPGothic" panose="020B0400000000000000" pitchFamily="34" charset="-128"/>
                <a:cs typeface="Source Han Sans JP Normal"/>
              </a:rPr>
              <a:t>I</a:t>
            </a:r>
            <a:r>
              <a:rPr lang="en-US" altLang="ja-JP" sz="1467">
                <a:latin typeface="BIZ UDPGothic" panose="020B0400000000000000" pitchFamily="34" charset="-128"/>
                <a:ea typeface="BIZ UDPGothic" panose="020B0400000000000000" pitchFamily="34" charset="-128"/>
                <a:cs typeface="Source Han Sans JP Normal"/>
              </a:rPr>
              <a:t>nteroperable</a:t>
            </a:r>
            <a:r>
              <a:rPr lang="ja-JP" altLang="en-US" sz="1467">
                <a:latin typeface="BIZ UDPGothic" panose="020B0400000000000000" pitchFamily="34" charset="-128"/>
                <a:ea typeface="BIZ UDPGothic" panose="020B0400000000000000" pitchFamily="34" charset="-128"/>
                <a:cs typeface="Source Han Sans JP Normal"/>
              </a:rPr>
              <a:t>（相互運用できる）、</a:t>
            </a:r>
            <a:r>
              <a:rPr lang="en-US" altLang="ja-JP" sz="1467" b="1">
                <a:latin typeface="BIZ UDPGothic" panose="020B0400000000000000" pitchFamily="34" charset="-128"/>
                <a:ea typeface="BIZ UDPGothic" panose="020B0400000000000000" pitchFamily="34" charset="-128"/>
                <a:cs typeface="Source Han Sans JP Normal"/>
              </a:rPr>
              <a:t>R</a:t>
            </a:r>
            <a:r>
              <a:rPr lang="en-US" altLang="ja-JP" sz="1467">
                <a:latin typeface="BIZ UDPGothic" panose="020B0400000000000000" pitchFamily="34" charset="-128"/>
                <a:ea typeface="BIZ UDPGothic" panose="020B0400000000000000" pitchFamily="34" charset="-128"/>
                <a:cs typeface="Source Han Sans JP Normal"/>
              </a:rPr>
              <a:t>eusable</a:t>
            </a:r>
            <a:r>
              <a:rPr lang="ja-JP" altLang="en-US" sz="1467">
                <a:latin typeface="BIZ UDPGothic" panose="020B0400000000000000" pitchFamily="34" charset="-128"/>
                <a:ea typeface="BIZ UDPGothic" panose="020B0400000000000000" pitchFamily="34" charset="-128"/>
                <a:cs typeface="Source Han Sans JP Normal"/>
              </a:rPr>
              <a:t>（再利用できる） </a:t>
            </a:r>
          </a:p>
        </p:txBody>
      </p:sp>
      <p:sp>
        <p:nvSpPr>
          <p:cNvPr id="20" name="吹き出し: 角を丸めた四角形 19">
            <a:extLst>
              <a:ext uri="{FF2B5EF4-FFF2-40B4-BE49-F238E27FC236}">
                <a16:creationId xmlns:a16="http://schemas.microsoft.com/office/drawing/2014/main" id="{170EF94E-9D25-3A99-2925-9C0653E19229}"/>
              </a:ext>
            </a:extLst>
          </p:cNvPr>
          <p:cNvSpPr/>
          <p:nvPr/>
        </p:nvSpPr>
        <p:spPr>
          <a:xfrm>
            <a:off x="7940754" y="2387150"/>
            <a:ext cx="2405927" cy="667677"/>
          </a:xfrm>
          <a:prstGeom prst="wedgeRoundRectCallout">
            <a:avLst>
              <a:gd name="adj1" fmla="val -59449"/>
              <a:gd name="adj2" fmla="val -34225"/>
              <a:gd name="adj3" fmla="val 16667"/>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a:solidFill>
                  <a:schemeClr val="tx1"/>
                </a:solidFill>
                <a:latin typeface="BIZ UDPGothic" panose="020B0400000000000000" pitchFamily="34" charset="-128"/>
                <a:ea typeface="BIZ UDPGothic" panose="020B0400000000000000" pitchFamily="34" charset="-128"/>
              </a:rPr>
              <a:t>研究活動の公正性</a:t>
            </a:r>
            <a:endParaRPr lang="en-US" altLang="ja-JP" sz="1600">
              <a:solidFill>
                <a:schemeClr val="tx1"/>
              </a:solidFill>
              <a:latin typeface="BIZ UDPGothic" panose="020B0400000000000000" pitchFamily="34" charset="-128"/>
              <a:ea typeface="BIZ UDPGothic" panose="020B0400000000000000" pitchFamily="34" charset="-128"/>
            </a:endParaRPr>
          </a:p>
          <a:p>
            <a:r>
              <a:rPr lang="ja-JP" altLang="en-US" sz="1600">
                <a:solidFill>
                  <a:schemeClr val="tx1"/>
                </a:solidFill>
                <a:latin typeface="BIZ UDPGothic" panose="020B0400000000000000" pitchFamily="34" charset="-128"/>
                <a:ea typeface="BIZ UDPGothic" panose="020B0400000000000000" pitchFamily="34" charset="-128"/>
              </a:rPr>
              <a:t>研究データの価値向上</a:t>
            </a:r>
          </a:p>
        </p:txBody>
      </p:sp>
      <p:sp>
        <p:nvSpPr>
          <p:cNvPr id="21" name="コンテンツ プレースホルダー 2">
            <a:extLst>
              <a:ext uri="{FF2B5EF4-FFF2-40B4-BE49-F238E27FC236}">
                <a16:creationId xmlns:a16="http://schemas.microsoft.com/office/drawing/2014/main" id="{91726F5B-9CEB-3812-0F15-8CC0939CA4C7}"/>
              </a:ext>
            </a:extLst>
          </p:cNvPr>
          <p:cNvSpPr txBox="1">
            <a:spLocks/>
          </p:cNvSpPr>
          <p:nvPr/>
        </p:nvSpPr>
        <p:spPr bwMode="auto">
          <a:xfrm>
            <a:off x="609600" y="3518423"/>
            <a:ext cx="3807819" cy="396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380990" indent="-380990" defTabSz="1219170">
              <a:lnSpc>
                <a:spcPct val="100000"/>
              </a:lnSpc>
              <a:buFont typeface="Wingdings" pitchFamily="2" charset="2"/>
              <a:buChar char="u"/>
              <a:defRPr/>
            </a:pPr>
            <a:r>
              <a:rPr lang="ja-JP" altLang="en-US" sz="1867" b="1">
                <a:latin typeface="BIZ UDPGothic" panose="020B0400000000000000" pitchFamily="34" charset="-128"/>
                <a:ea typeface="BIZ UDPGothic" panose="020B0400000000000000" pitchFamily="34" charset="-128"/>
                <a:cs typeface="Source Han Sans JP Normal"/>
              </a:rPr>
              <a:t>研究データの公開・利活用</a:t>
            </a:r>
            <a:endParaRPr lang="ja-JP" altLang="en-US" sz="1600" b="1">
              <a:latin typeface="BIZ UDPGothic" panose="020B0400000000000000" pitchFamily="34" charset="-128"/>
              <a:ea typeface="BIZ UDPGothic" panose="020B0400000000000000" pitchFamily="34" charset="-128"/>
              <a:cs typeface="Source Han Sans JP Normal"/>
            </a:endParaRPr>
          </a:p>
        </p:txBody>
      </p:sp>
      <p:sp>
        <p:nvSpPr>
          <p:cNvPr id="22" name="テキスト ボックス 21">
            <a:extLst>
              <a:ext uri="{FF2B5EF4-FFF2-40B4-BE49-F238E27FC236}">
                <a16:creationId xmlns:a16="http://schemas.microsoft.com/office/drawing/2014/main" id="{046AD3E9-E16C-7765-FB76-D3E1690DB124}"/>
              </a:ext>
            </a:extLst>
          </p:cNvPr>
          <p:cNvSpPr txBox="1"/>
          <p:nvPr/>
        </p:nvSpPr>
        <p:spPr>
          <a:xfrm>
            <a:off x="982511" y="2340152"/>
            <a:ext cx="5895085" cy="830997"/>
          </a:xfrm>
          <a:prstGeom prst="rect">
            <a:avLst/>
          </a:prstGeom>
          <a:noFill/>
        </p:spPr>
        <p:txBody>
          <a:bodyPr wrap="square">
            <a:spAutoFit/>
          </a:bodyPr>
          <a:lstStyle/>
          <a:p>
            <a:pPr marL="380990" indent="-380990">
              <a:buFont typeface="Wingdings" panose="05000000000000000000" pitchFamily="2" charset="2"/>
              <a:buChar char="ü"/>
            </a:pPr>
            <a:r>
              <a:rPr lang="ja-JP" altLang="en-US" sz="1600">
                <a:latin typeface="BIZ UDPGothic" panose="020B0400000000000000" pitchFamily="34" charset="-128"/>
                <a:ea typeface="BIZ UDPGothic" panose="020B0400000000000000" pitchFamily="34" charset="-128"/>
                <a:cs typeface="Source Han Sans JP Normal"/>
              </a:rPr>
              <a:t>関係する法令、学内規則、研究倫理その他の規範の遵守</a:t>
            </a:r>
            <a:endParaRPr lang="en-US" altLang="ja-JP" sz="1600">
              <a:latin typeface="BIZ UDPGothic" panose="020B0400000000000000" pitchFamily="34" charset="-128"/>
              <a:ea typeface="BIZ UDPGothic" panose="020B0400000000000000" pitchFamily="34" charset="-128"/>
              <a:cs typeface="Source Han Sans JP Normal"/>
            </a:endParaRPr>
          </a:p>
          <a:p>
            <a:pPr marL="380990" indent="-380990">
              <a:buFont typeface="Wingdings" panose="05000000000000000000" pitchFamily="2" charset="2"/>
              <a:buChar char="ü"/>
            </a:pPr>
            <a:r>
              <a:rPr lang="ja-JP" altLang="en-US" sz="1600">
                <a:latin typeface="BIZ UDPGothic" panose="020B0400000000000000" pitchFamily="34" charset="-128"/>
                <a:ea typeface="BIZ UDPGothic" panose="020B0400000000000000" pitchFamily="34" charset="-128"/>
                <a:cs typeface="Source Han Sans JP Normal"/>
              </a:rPr>
              <a:t>データ来歴を明らかにした上で保存</a:t>
            </a:r>
            <a:endParaRPr lang="en-US" altLang="ja-JP" sz="1600">
              <a:latin typeface="BIZ UDPGothic" panose="020B0400000000000000" pitchFamily="34" charset="-128"/>
              <a:ea typeface="BIZ UDPGothic" panose="020B0400000000000000" pitchFamily="34" charset="-128"/>
              <a:cs typeface="Source Han Sans JP Normal"/>
            </a:endParaRPr>
          </a:p>
          <a:p>
            <a:pPr marL="380990" indent="-380990">
              <a:buFont typeface="Wingdings" panose="05000000000000000000" pitchFamily="2" charset="2"/>
              <a:buChar char="ü"/>
            </a:pPr>
            <a:r>
              <a:rPr lang="ja-JP" altLang="en-US" sz="1600">
                <a:latin typeface="BIZ UDPGothic" panose="020B0400000000000000" pitchFamily="34" charset="-128"/>
                <a:ea typeface="BIZ UDPGothic" panose="020B0400000000000000" pitchFamily="34" charset="-128"/>
                <a:cs typeface="Source Han Sans JP Normal"/>
              </a:rPr>
              <a:t>保存期間終了後には適切に処理</a:t>
            </a:r>
            <a:endParaRPr lang="ja-JP" altLang="en-US" sz="1600">
              <a:latin typeface="BIZ UDPGothic" panose="020B0400000000000000" pitchFamily="34" charset="-128"/>
              <a:ea typeface="BIZ UDPGothic" panose="020B0400000000000000" pitchFamily="34" charset="-128"/>
            </a:endParaRPr>
          </a:p>
        </p:txBody>
      </p:sp>
      <p:sp>
        <p:nvSpPr>
          <p:cNvPr id="30" name="コンテンツ プレースホルダー 2">
            <a:extLst>
              <a:ext uri="{FF2B5EF4-FFF2-40B4-BE49-F238E27FC236}">
                <a16:creationId xmlns:a16="http://schemas.microsoft.com/office/drawing/2014/main" id="{F2C4D434-A0E7-14D8-E89A-F9BF351A65F5}"/>
              </a:ext>
            </a:extLst>
          </p:cNvPr>
          <p:cNvSpPr txBox="1">
            <a:spLocks/>
          </p:cNvSpPr>
          <p:nvPr/>
        </p:nvSpPr>
        <p:spPr bwMode="auto">
          <a:xfrm>
            <a:off x="745504" y="5702276"/>
            <a:ext cx="5279667" cy="384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594" indent="-228594" defTabSz="1219170">
              <a:lnSpc>
                <a:spcPct val="100000"/>
              </a:lnSpc>
              <a:buFont typeface="Wingdings" panose="05000000000000000000" pitchFamily="2" charset="2"/>
              <a:buChar char="Ø"/>
              <a:defRPr/>
            </a:pPr>
            <a:r>
              <a:rPr lang="ja-JP" altLang="en-US" sz="1600">
                <a:latin typeface="BIZ UDPGothic" panose="020B0400000000000000" pitchFamily="34" charset="-128"/>
                <a:ea typeface="BIZ UDPGothic" panose="020B0400000000000000" pitchFamily="34" charset="-128"/>
                <a:cs typeface="Source Han Sans JP Normal"/>
              </a:rPr>
              <a:t>公開段階では</a:t>
            </a:r>
            <a:r>
              <a:rPr lang="ja-JP" altLang="en-US" sz="1600">
                <a:solidFill>
                  <a:srgbClr val="FF0000"/>
                </a:solidFill>
                <a:latin typeface="BIZ UDPGothic" panose="020B0400000000000000" pitchFamily="34" charset="-128"/>
                <a:ea typeface="BIZ UDPGothic" panose="020B0400000000000000" pitchFamily="34" charset="-128"/>
                <a:cs typeface="Source Han Sans JP Normal"/>
              </a:rPr>
              <a:t>研究データの品質</a:t>
            </a:r>
            <a:r>
              <a:rPr lang="ja-JP" altLang="en-US" sz="1600">
                <a:latin typeface="BIZ UDPGothic" panose="020B0400000000000000" pitchFamily="34" charset="-128"/>
                <a:ea typeface="BIZ UDPGothic" panose="020B0400000000000000" pitchFamily="34" charset="-128"/>
                <a:cs typeface="Source Han Sans JP Normal"/>
              </a:rPr>
              <a:t>の確保に努める</a:t>
            </a:r>
          </a:p>
        </p:txBody>
      </p:sp>
      <p:sp>
        <p:nvSpPr>
          <p:cNvPr id="3" name="テキスト ボックス 2">
            <a:extLst>
              <a:ext uri="{FF2B5EF4-FFF2-40B4-BE49-F238E27FC236}">
                <a16:creationId xmlns:a16="http://schemas.microsoft.com/office/drawing/2014/main" id="{4BF6B029-1E81-E1A2-0B9E-3D283D80BF1F}"/>
              </a:ext>
            </a:extLst>
          </p:cNvPr>
          <p:cNvSpPr txBox="1"/>
          <p:nvPr/>
        </p:nvSpPr>
        <p:spPr>
          <a:xfrm>
            <a:off x="1099639" y="4841068"/>
            <a:ext cx="8832428" cy="593176"/>
          </a:xfrm>
          <a:prstGeom prst="rect">
            <a:avLst/>
          </a:prstGeom>
          <a:solidFill>
            <a:schemeClr val="accent3">
              <a:lumMod val="20000"/>
              <a:lumOff val="80000"/>
            </a:schemeClr>
          </a:solidFill>
        </p:spPr>
        <p:txBody>
          <a:bodyPr wrap="square">
            <a:spAutoFit/>
          </a:bodyPr>
          <a:lstStyle/>
          <a:p>
            <a:pPr>
              <a:lnSpc>
                <a:spcPts val="2133"/>
              </a:lnSpc>
            </a:pPr>
            <a:r>
              <a:rPr lang="ja-JP" altLang="en-US" sz="1600">
                <a:solidFill>
                  <a:srgbClr val="FF0000"/>
                </a:solidFill>
                <a:latin typeface="BIZ UDPGothic" panose="020B0400000000000000" pitchFamily="34" charset="-128"/>
                <a:ea typeface="BIZ UDPGothic" panose="020B0400000000000000" pitchFamily="34" charset="-128"/>
              </a:rPr>
              <a:t>ただし　</a:t>
            </a:r>
            <a:r>
              <a:rPr lang="ja-JP" altLang="en-US" sz="1600">
                <a:latin typeface="BIZ UDPGothic" panose="020B0400000000000000" pitchFamily="34" charset="-128"/>
                <a:ea typeface="BIZ UDPGothic" panose="020B0400000000000000" pitchFamily="34" charset="-128"/>
              </a:rPr>
              <a:t>関連する法令、オープン・アンド・クローズ戦略（</a:t>
            </a:r>
            <a:r>
              <a:rPr lang="en-US" altLang="ja-JP" sz="1600">
                <a:latin typeface="BIZ UDPGothic" panose="020B0400000000000000" pitchFamily="34" charset="-128"/>
                <a:ea typeface="BIZ UDPGothic" panose="020B0400000000000000" pitchFamily="34" charset="-128"/>
              </a:rPr>
              <a:t>※</a:t>
            </a:r>
            <a:r>
              <a:rPr lang="ja-JP" altLang="en-US" sz="1600">
                <a:latin typeface="BIZ UDPGothic" panose="020B0400000000000000" pitchFamily="34" charset="-128"/>
                <a:ea typeface="BIZ UDPGothic" panose="020B0400000000000000" pitchFamily="34" charset="-128"/>
              </a:rPr>
              <a:t>）等の制約あり</a:t>
            </a:r>
            <a:endParaRPr lang="en-US" altLang="ja-JP" sz="1600">
              <a:latin typeface="BIZ UDPGothic" panose="020B0400000000000000" pitchFamily="34" charset="-128"/>
              <a:ea typeface="BIZ UDPGothic" panose="020B0400000000000000" pitchFamily="34" charset="-128"/>
            </a:endParaRPr>
          </a:p>
          <a:p>
            <a:pPr>
              <a:lnSpc>
                <a:spcPts val="2133"/>
              </a:lnSpc>
            </a:pPr>
            <a:r>
              <a:rPr lang="en-US" altLang="ja-JP" sz="1600">
                <a:latin typeface="BIZ UDPGothic" panose="020B0400000000000000" pitchFamily="34" charset="-128"/>
                <a:ea typeface="BIZ UDPGothic" panose="020B0400000000000000" pitchFamily="34" charset="-128"/>
              </a:rPr>
              <a:t>※</a:t>
            </a:r>
            <a:r>
              <a:rPr lang="ja-JP" altLang="en-US" sz="1600">
                <a:latin typeface="BIZ UDPGothic" panose="020B0400000000000000" pitchFamily="34" charset="-128"/>
                <a:ea typeface="BIZ UDPGothic" panose="020B0400000000000000" pitchFamily="34" charset="-128"/>
              </a:rPr>
              <a:t>国益や大学の利益に繋がる財産的価値のある成果物の保護、分野の特性など考慮した戦略）</a:t>
            </a:r>
            <a:endParaRPr lang="en-US" altLang="ja-JP" sz="1600">
              <a:latin typeface="BIZ UDPGothic" panose="020B0400000000000000" pitchFamily="34" charset="-128"/>
              <a:ea typeface="BIZ UDPGothic" panose="020B0400000000000000" pitchFamily="34" charset="-128"/>
            </a:endParaRPr>
          </a:p>
        </p:txBody>
      </p:sp>
      <p:sp>
        <p:nvSpPr>
          <p:cNvPr id="6" name="コンテンツ プレースホルダー 2">
            <a:extLst>
              <a:ext uri="{FF2B5EF4-FFF2-40B4-BE49-F238E27FC236}">
                <a16:creationId xmlns:a16="http://schemas.microsoft.com/office/drawing/2014/main" id="{4134B6C8-5472-D668-9CFD-BF8945F8F644}"/>
              </a:ext>
            </a:extLst>
          </p:cNvPr>
          <p:cNvSpPr txBox="1">
            <a:spLocks/>
          </p:cNvSpPr>
          <p:nvPr/>
        </p:nvSpPr>
        <p:spPr bwMode="auto">
          <a:xfrm>
            <a:off x="10500879" y="5050420"/>
            <a:ext cx="2068301" cy="322800"/>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defTabSz="1219170">
              <a:lnSpc>
                <a:spcPct val="150000"/>
              </a:lnSpc>
              <a:defRPr/>
            </a:pPr>
            <a:r>
              <a:rPr lang="ja-JP" altLang="en-US" sz="933">
                <a:solidFill>
                  <a:schemeClr val="bg1"/>
                </a:solidFill>
                <a:latin typeface="BIZ UDPGothic" panose="020B0400000000000000" pitchFamily="34" charset="-128"/>
                <a:ea typeface="BIZ UDPGothic" panose="020B0400000000000000" pitchFamily="34" charset="-128"/>
              </a:rPr>
              <a:t>オープン領域</a:t>
            </a:r>
          </a:p>
        </p:txBody>
      </p:sp>
      <p:sp>
        <p:nvSpPr>
          <p:cNvPr id="7" name="コンテンツ プレースホルダー 2">
            <a:extLst>
              <a:ext uri="{FF2B5EF4-FFF2-40B4-BE49-F238E27FC236}">
                <a16:creationId xmlns:a16="http://schemas.microsoft.com/office/drawing/2014/main" id="{462DD882-9390-00A6-2E1C-C5CA4D844598}"/>
              </a:ext>
            </a:extLst>
          </p:cNvPr>
          <p:cNvSpPr txBox="1">
            <a:spLocks/>
          </p:cNvSpPr>
          <p:nvPr/>
        </p:nvSpPr>
        <p:spPr bwMode="auto">
          <a:xfrm>
            <a:off x="10481591" y="5646388"/>
            <a:ext cx="2068301" cy="322800"/>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defTabSz="1219170">
              <a:lnSpc>
                <a:spcPct val="150000"/>
              </a:lnSpc>
              <a:defRPr/>
            </a:pPr>
            <a:r>
              <a:rPr lang="ja-JP" altLang="en-US" sz="933">
                <a:solidFill>
                  <a:schemeClr val="bg1"/>
                </a:solidFill>
                <a:latin typeface="BIZ UDPGothic" panose="020B0400000000000000" pitchFamily="34" charset="-128"/>
                <a:ea typeface="BIZ UDPGothic" panose="020B0400000000000000" pitchFamily="34" charset="-128"/>
              </a:rPr>
              <a:t>クローズ領域</a:t>
            </a:r>
          </a:p>
        </p:txBody>
      </p:sp>
      <p:graphicFrame>
        <p:nvGraphicFramePr>
          <p:cNvPr id="12" name="図表 11">
            <a:extLst>
              <a:ext uri="{FF2B5EF4-FFF2-40B4-BE49-F238E27FC236}">
                <a16:creationId xmlns:a16="http://schemas.microsoft.com/office/drawing/2014/main" id="{7BCB5542-F4CA-BF1C-7AAE-9C64B452C72A}"/>
              </a:ext>
            </a:extLst>
          </p:cNvPr>
          <p:cNvGraphicFramePr/>
          <p:nvPr>
            <p:extLst>
              <p:ext uri="{D42A27DB-BD31-4B8C-83A1-F6EECF244321}">
                <p14:modId xmlns:p14="http://schemas.microsoft.com/office/powerpoint/2010/main" val="1963350436"/>
              </p:ext>
            </p:extLst>
          </p:nvPr>
        </p:nvGraphicFramePr>
        <p:xfrm>
          <a:off x="9017005" y="4603469"/>
          <a:ext cx="3807817" cy="20728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コンテンツ プレースホルダー 2">
            <a:extLst>
              <a:ext uri="{FF2B5EF4-FFF2-40B4-BE49-F238E27FC236}">
                <a16:creationId xmlns:a16="http://schemas.microsoft.com/office/drawing/2014/main" id="{A31352D1-6321-A012-A877-F86278768573}"/>
              </a:ext>
            </a:extLst>
          </p:cNvPr>
          <p:cNvSpPr txBox="1">
            <a:spLocks/>
          </p:cNvSpPr>
          <p:nvPr/>
        </p:nvSpPr>
        <p:spPr bwMode="auto">
          <a:xfrm>
            <a:off x="9904974" y="6483788"/>
            <a:ext cx="2177732" cy="436008"/>
          </a:xfrm>
          <a:prstGeom prst="rect">
            <a:avLst/>
          </a:prstGeom>
          <a:noFill/>
          <a:ln>
            <a:noFill/>
          </a:ln>
        </p:spPr>
        <p:txBody>
          <a:bodyP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defTabSz="1219170">
              <a:lnSpc>
                <a:spcPct val="150000"/>
              </a:lnSpc>
              <a:defRPr/>
            </a:pPr>
            <a:r>
              <a:rPr lang="ja-JP" altLang="en-US" sz="1467">
                <a:latin typeface="BIZ UDPGothic" panose="020B0400000000000000" pitchFamily="34" charset="-128"/>
                <a:ea typeface="BIZ UDPGothic" panose="020B0400000000000000" pitchFamily="34" charset="-128"/>
              </a:rPr>
              <a:t>研究（分野</a:t>
            </a:r>
            <a:r>
              <a:rPr lang="en-US" altLang="ja-JP" sz="1467">
                <a:latin typeface="BIZ UDPGothic" panose="020B0400000000000000" pitchFamily="34" charset="-128"/>
                <a:ea typeface="BIZ UDPGothic" panose="020B0400000000000000" pitchFamily="34" charset="-128"/>
              </a:rPr>
              <a:t>A</a:t>
            </a:r>
            <a:r>
              <a:rPr lang="ja-JP" altLang="en-US" sz="1467">
                <a:latin typeface="BIZ UDPGothic" panose="020B0400000000000000" pitchFamily="34" charset="-128"/>
                <a:ea typeface="BIZ UDPGothic" panose="020B0400000000000000" pitchFamily="34" charset="-128"/>
              </a:rPr>
              <a:t>）</a:t>
            </a:r>
          </a:p>
        </p:txBody>
      </p:sp>
      <p:sp>
        <p:nvSpPr>
          <p:cNvPr id="25" name="コンテンツ プレースホルダー 2">
            <a:extLst>
              <a:ext uri="{FF2B5EF4-FFF2-40B4-BE49-F238E27FC236}">
                <a16:creationId xmlns:a16="http://schemas.microsoft.com/office/drawing/2014/main" id="{3DE14FDF-C038-A758-4CCD-8B387D4138A3}"/>
              </a:ext>
            </a:extLst>
          </p:cNvPr>
          <p:cNvSpPr txBox="1">
            <a:spLocks/>
          </p:cNvSpPr>
          <p:nvPr/>
        </p:nvSpPr>
        <p:spPr bwMode="auto">
          <a:xfrm>
            <a:off x="10239974" y="4785624"/>
            <a:ext cx="1412677" cy="322800"/>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defTabSz="1219170">
              <a:lnSpc>
                <a:spcPct val="150000"/>
              </a:lnSpc>
              <a:defRPr/>
            </a:pPr>
            <a:r>
              <a:rPr lang="ja-JP" altLang="en-US" sz="1067">
                <a:solidFill>
                  <a:schemeClr val="bg1"/>
                </a:solidFill>
                <a:latin typeface="BIZ UDPGothic" panose="020B0400000000000000" pitchFamily="34" charset="-128"/>
                <a:ea typeface="BIZ UDPGothic" panose="020B0400000000000000" pitchFamily="34" charset="-128"/>
              </a:rPr>
              <a:t>オープン領域</a:t>
            </a:r>
          </a:p>
        </p:txBody>
      </p:sp>
      <p:sp>
        <p:nvSpPr>
          <p:cNvPr id="27" name="コンテンツ プレースホルダー 2">
            <a:extLst>
              <a:ext uri="{FF2B5EF4-FFF2-40B4-BE49-F238E27FC236}">
                <a16:creationId xmlns:a16="http://schemas.microsoft.com/office/drawing/2014/main" id="{826E8C1A-5711-EDF0-3F95-CE80C687FD2C}"/>
              </a:ext>
            </a:extLst>
          </p:cNvPr>
          <p:cNvSpPr txBox="1">
            <a:spLocks/>
          </p:cNvSpPr>
          <p:nvPr/>
        </p:nvSpPr>
        <p:spPr bwMode="auto">
          <a:xfrm>
            <a:off x="9867474" y="5445092"/>
            <a:ext cx="2068301" cy="322800"/>
          </a:xfrm>
          <a:prstGeom prst="rect">
            <a:avLst/>
          </a:prstGeom>
          <a:noFill/>
          <a:ln>
            <a:noFill/>
          </a:ln>
        </p:spPr>
        <p:txBody>
          <a:bodyPr anchor="ct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algn="ctr" defTabSz="1219170">
              <a:lnSpc>
                <a:spcPct val="150000"/>
              </a:lnSpc>
              <a:defRPr/>
            </a:pPr>
            <a:r>
              <a:rPr lang="ja-JP" altLang="en-US" sz="1067">
                <a:solidFill>
                  <a:schemeClr val="bg1"/>
                </a:solidFill>
                <a:latin typeface="BIZ UDPGothic" panose="020B0400000000000000" pitchFamily="34" charset="-128"/>
                <a:ea typeface="BIZ UDPGothic" panose="020B0400000000000000" pitchFamily="34" charset="-128"/>
              </a:rPr>
              <a:t>クローズ領域</a:t>
            </a:r>
          </a:p>
        </p:txBody>
      </p:sp>
      <p:sp>
        <p:nvSpPr>
          <p:cNvPr id="32" name="コンテンツ プレースホルダー 2">
            <a:extLst>
              <a:ext uri="{FF2B5EF4-FFF2-40B4-BE49-F238E27FC236}">
                <a16:creationId xmlns:a16="http://schemas.microsoft.com/office/drawing/2014/main" id="{145B517E-5BAC-93BA-7AF2-509D9E24BF63}"/>
              </a:ext>
            </a:extLst>
          </p:cNvPr>
          <p:cNvSpPr txBox="1">
            <a:spLocks/>
          </p:cNvSpPr>
          <p:nvPr/>
        </p:nvSpPr>
        <p:spPr bwMode="auto">
          <a:xfrm>
            <a:off x="714133" y="2010062"/>
            <a:ext cx="7661856" cy="396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198820" indent="-198820" algn="l" rtl="0" eaLnBrk="1" fontAlgn="base" hangingPunct="1">
              <a:spcBef>
                <a:spcPct val="20000"/>
              </a:spcBef>
              <a:spcAft>
                <a:spcPct val="0"/>
              </a:spcAft>
              <a:buFont typeface="Wingdings" panose="05000000000000000000" pitchFamily="2" charset="2"/>
              <a:buChar char="n"/>
              <a:defRPr kumimoji="1" sz="1800" kern="1200">
                <a:solidFill>
                  <a:schemeClr val="tx1"/>
                </a:solidFill>
                <a:latin typeface="游ゴシック" panose="020B0400000000000000" pitchFamily="50" charset="-128"/>
                <a:ea typeface="游ゴシック" panose="020B0400000000000000" pitchFamily="50" charset="-128"/>
                <a:cs typeface="メイリオ" pitchFamily="50" charset="-128"/>
              </a:defRPr>
            </a:lvl1pPr>
            <a:lvl2pPr marL="335729" indent="-130960" algn="l" rtl="0" eaLnBrk="1" fontAlgn="base" hangingPunct="1">
              <a:spcBef>
                <a:spcPct val="20000"/>
              </a:spcBef>
              <a:spcAft>
                <a:spcPct val="0"/>
              </a:spcAft>
              <a:buFont typeface="Wingdings" panose="05000000000000000000" pitchFamily="2" charset="2"/>
              <a:buChar char=""/>
              <a:tabLst/>
              <a:defRPr kumimoji="1" sz="1500" kern="1200">
                <a:solidFill>
                  <a:schemeClr val="tx1"/>
                </a:solidFill>
                <a:latin typeface="游ゴシック" panose="020B0400000000000000" pitchFamily="50" charset="-128"/>
                <a:ea typeface="游ゴシック" panose="020B0400000000000000" pitchFamily="50" charset="-128"/>
                <a:cs typeface="メイリオ" pitchFamily="50" charset="-128"/>
              </a:defRPr>
            </a:lvl2pPr>
            <a:lvl3pPr marL="540503" indent="-138104" algn="l" rtl="0" eaLnBrk="1" fontAlgn="base" hangingPunct="1">
              <a:spcBef>
                <a:spcPct val="20000"/>
              </a:spcBef>
              <a:spcAft>
                <a:spcPct val="0"/>
              </a:spcAft>
              <a:buFont typeface="游ゴシック" panose="020B0400000000000000" pitchFamily="50" charset="-128"/>
              <a:buChar char="-"/>
              <a:defRPr kumimoji="1" sz="1350" kern="1200">
                <a:solidFill>
                  <a:schemeClr val="tx1"/>
                </a:solidFill>
                <a:latin typeface="游ゴシック" panose="020B0400000000000000" pitchFamily="50" charset="-128"/>
                <a:ea typeface="游ゴシック" panose="020B0400000000000000" pitchFamily="50" charset="-128"/>
                <a:cs typeface="メイリオ" pitchFamily="50" charset="-128"/>
              </a:defRPr>
            </a:lvl3pPr>
            <a:lvl4pPr marL="741704" indent="0" algn="l" rtl="0" eaLnBrk="1" fontAlgn="base" hangingPunct="1">
              <a:spcBef>
                <a:spcPct val="20000"/>
              </a:spcBef>
              <a:spcAft>
                <a:spcPct val="0"/>
              </a:spcAft>
              <a:buFont typeface="Arial" panose="020B0604020202020204" pitchFamily="34" charset="0"/>
              <a:buNone/>
              <a:defRPr kumimoji="1" sz="1200" kern="1200">
                <a:solidFill>
                  <a:schemeClr val="tx1"/>
                </a:solidFill>
                <a:latin typeface="游ゴシック" panose="020B0400000000000000" pitchFamily="50" charset="-128"/>
                <a:ea typeface="游ゴシック" panose="020B0400000000000000" pitchFamily="50" charset="-128"/>
                <a:cs typeface="メイリオ" pitchFamily="50" charset="-128"/>
              </a:defRPr>
            </a:lvl4pPr>
            <a:lvl5pPr marL="672654" indent="-132151" algn="l" rtl="0" eaLnBrk="1" fontAlgn="base" hangingPunct="1">
              <a:spcBef>
                <a:spcPct val="20000"/>
              </a:spcBef>
              <a:spcAft>
                <a:spcPct val="0"/>
              </a:spcAft>
              <a:buFont typeface="Arial" panose="020B0604020202020204" pitchFamily="34" charset="0"/>
              <a:buChar char="»"/>
              <a:defRPr kumimoji="1" sz="1200" kern="1200">
                <a:solidFill>
                  <a:schemeClr val="tx1"/>
                </a:solidFill>
                <a:latin typeface="游ゴシック" panose="020B0400000000000000" pitchFamily="50" charset="-128"/>
                <a:ea typeface="游ゴシック" panose="020B0400000000000000" pitchFamily="50" charset="-128"/>
                <a:cs typeface="メイリオ" pitchFamily="50" charset="-128"/>
              </a:defRPr>
            </a:lvl5pPr>
            <a:lvl6pPr marL="1885809"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6pPr>
            <a:lvl7pPr marL="2228684"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7pPr>
            <a:lvl8pPr marL="2571558"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8pPr>
            <a:lvl9pPr marL="2914433" indent="-171438" algn="l" defTabSz="685749" rtl="0" eaLnBrk="1" latinLnBrk="0" hangingPunct="1">
              <a:spcBef>
                <a:spcPct val="20000"/>
              </a:spcBef>
              <a:buFont typeface="Arial" pitchFamily="34" charset="0"/>
              <a:buChar char="•"/>
              <a:defRPr kumimoji="1" sz="1500" kern="1200">
                <a:solidFill>
                  <a:schemeClr val="tx1"/>
                </a:solidFill>
                <a:latin typeface="+mn-lt"/>
                <a:ea typeface="+mn-ea"/>
                <a:cs typeface="+mn-cs"/>
              </a:defRPr>
            </a:lvl9pPr>
          </a:lstStyle>
          <a:p>
            <a:pPr marL="0" indent="0">
              <a:buNone/>
              <a:defRPr/>
            </a:pPr>
            <a:r>
              <a:rPr lang="ja-JP" altLang="en-US" sz="1600">
                <a:latin typeface="BIZ UDPGothic" panose="020B0400000000000000" pitchFamily="34" charset="-128"/>
                <a:ea typeface="BIZ UDPGothic" panose="020B0400000000000000" pitchFamily="34" charset="-128"/>
                <a:cs typeface="Source Han Sans JP Normal"/>
              </a:rPr>
              <a:t>当該研究者が判断する適切な方法により、研究データを取得・収集し、保存する</a:t>
            </a:r>
          </a:p>
        </p:txBody>
      </p:sp>
      <p:sp>
        <p:nvSpPr>
          <p:cNvPr id="33" name="コンテンツ プレースホルダー 2">
            <a:extLst>
              <a:ext uri="{FF2B5EF4-FFF2-40B4-BE49-F238E27FC236}">
                <a16:creationId xmlns:a16="http://schemas.microsoft.com/office/drawing/2014/main" id="{9D232877-3920-E839-C6DD-5990FDC011E5}"/>
              </a:ext>
            </a:extLst>
          </p:cNvPr>
          <p:cNvSpPr txBox="1">
            <a:spLocks/>
          </p:cNvSpPr>
          <p:nvPr/>
        </p:nvSpPr>
        <p:spPr bwMode="auto">
          <a:xfrm>
            <a:off x="714131" y="3887975"/>
            <a:ext cx="8683869" cy="39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594" indent="-228594" defTabSz="1219170">
              <a:lnSpc>
                <a:spcPct val="100000"/>
              </a:lnSpc>
              <a:buFont typeface="Wingdings" panose="05000000000000000000" pitchFamily="2" charset="2"/>
              <a:buChar char="Ø"/>
              <a:defRPr/>
            </a:pPr>
            <a:r>
              <a:rPr lang="ja-JP" altLang="en-US" sz="1600">
                <a:latin typeface="BIZ UDPGothic" panose="020B0400000000000000" pitchFamily="34" charset="-128"/>
                <a:ea typeface="BIZ UDPGothic" panose="020B0400000000000000" pitchFamily="34" charset="-128"/>
                <a:cs typeface="Source Han Sans JP Normal"/>
              </a:rPr>
              <a:t>研究者の判断の上、可能な限り当該データを社会に公開し、その利活用の促進に努める</a:t>
            </a:r>
          </a:p>
        </p:txBody>
      </p:sp>
    </p:spTree>
    <p:extLst>
      <p:ext uri="{BB962C8B-B14F-4D97-AF65-F5344CB8AC3E}">
        <p14:creationId xmlns:p14="http://schemas.microsoft.com/office/powerpoint/2010/main" val="2912127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3">
            <a:extLst>
              <a:ext uri="{FF2B5EF4-FFF2-40B4-BE49-F238E27FC236}">
                <a16:creationId xmlns:a16="http://schemas.microsoft.com/office/drawing/2014/main" id="{8BCE46A3-4BC2-11F1-C689-912225E535CA}"/>
              </a:ext>
            </a:extLst>
          </p:cNvPr>
          <p:cNvSpPr>
            <a:spLocks noGrp="1"/>
          </p:cNvSpPr>
          <p:nvPr>
            <p:ph type="title"/>
          </p:nvPr>
        </p:nvSpPr>
        <p:spPr/>
        <p:txBody>
          <a:bodyPr>
            <a:normAutofit/>
          </a:bodyPr>
          <a:lstStyle/>
          <a:p>
            <a:r>
              <a:rPr kumimoji="1" lang="ja-JP" altLang="en-US">
                <a:cs typeface="Times New Roman" panose="02020603050405020304" pitchFamily="18" charset="0"/>
              </a:rPr>
              <a:t>大学の責務（大阪大学の場合）</a:t>
            </a:r>
          </a:p>
        </p:txBody>
      </p:sp>
      <p:sp>
        <p:nvSpPr>
          <p:cNvPr id="3" name="コンテンツ プレースホルダー 2">
            <a:extLst>
              <a:ext uri="{FF2B5EF4-FFF2-40B4-BE49-F238E27FC236}">
                <a16:creationId xmlns:a16="http://schemas.microsoft.com/office/drawing/2014/main" id="{9ACC862F-2C03-4E83-B7F5-C9A5107D728F}"/>
              </a:ext>
            </a:extLst>
          </p:cNvPr>
          <p:cNvSpPr>
            <a:spLocks noGrp="1"/>
          </p:cNvSpPr>
          <p:nvPr>
            <p:ph idx="1"/>
          </p:nvPr>
        </p:nvSpPr>
        <p:spPr>
          <a:xfrm>
            <a:off x="609600" y="1600200"/>
            <a:ext cx="10972800" cy="4901141"/>
          </a:xfrm>
        </p:spPr>
        <p:txBody>
          <a:bodyPr/>
          <a:lstStyle/>
          <a:p>
            <a:pPr>
              <a:lnSpc>
                <a:spcPct val="150000"/>
              </a:lnSpc>
              <a:buFont typeface="Wingdings" panose="05000000000000000000" pitchFamily="2" charset="2"/>
              <a:buChar char="u"/>
              <a:defRPr/>
            </a:pPr>
            <a:r>
              <a:rPr lang="ja-JP" altLang="en-US" sz="1867" b="1">
                <a:cs typeface="Source Han Sans JP Normal"/>
              </a:rPr>
              <a:t>研究データ管理を支援する環境の整備</a:t>
            </a:r>
          </a:p>
        </p:txBody>
      </p:sp>
      <p:sp>
        <p:nvSpPr>
          <p:cNvPr id="4" name="コンテンツ プレースホルダー 2">
            <a:extLst>
              <a:ext uri="{FF2B5EF4-FFF2-40B4-BE49-F238E27FC236}">
                <a16:creationId xmlns:a16="http://schemas.microsoft.com/office/drawing/2014/main" id="{853C073C-CE32-182A-DCF8-CE839C1B9B89}"/>
              </a:ext>
            </a:extLst>
          </p:cNvPr>
          <p:cNvSpPr txBox="1">
            <a:spLocks noChangeArrowheads="1"/>
          </p:cNvSpPr>
          <p:nvPr/>
        </p:nvSpPr>
        <p:spPr bwMode="auto">
          <a:xfrm>
            <a:off x="1471195" y="2460072"/>
            <a:ext cx="9249607" cy="409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defRPr kumimoji="1" sz="2400">
                <a:solidFill>
                  <a:schemeClr val="tx1"/>
                </a:solidFill>
                <a:latin typeface="Source Han Sans JP Normal"/>
                <a:ea typeface="Source Han Sans JP Normal"/>
                <a:cs typeface="Source Han Sans JP Normal"/>
              </a:defRPr>
            </a:lvl1pPr>
            <a:lvl2pPr marL="742950" indent="-285750">
              <a:lnSpc>
                <a:spcPct val="90000"/>
              </a:lnSpc>
              <a:spcBef>
                <a:spcPts val="500"/>
              </a:spcBef>
              <a:buFont typeface="Arial" panose="020B0604020202020204" pitchFamily="34" charset="0"/>
              <a:defRPr kumimoji="1" sz="2400">
                <a:solidFill>
                  <a:schemeClr val="tx1"/>
                </a:solidFill>
                <a:latin typeface="Calibri" panose="020F0502020204030204" pitchFamily="34" charset="0"/>
                <a:ea typeface="Yu Gothic" panose="020B0400000000000000" pitchFamily="50" charset="-128"/>
                <a:cs typeface="Source Han Sans JP Normal"/>
              </a:defRPr>
            </a:lvl2pPr>
            <a:lvl3pPr marL="1143000" indent="-228600">
              <a:lnSpc>
                <a:spcPct val="90000"/>
              </a:lnSpc>
              <a:spcBef>
                <a:spcPts val="500"/>
              </a:spcBef>
              <a:buFont typeface="Arial" panose="020B0604020202020204" pitchFamily="34" charset="0"/>
              <a:defRPr kumimoji="1" sz="2000">
                <a:solidFill>
                  <a:schemeClr val="tx1"/>
                </a:solidFill>
                <a:latin typeface="Calibri" panose="020F0502020204030204" pitchFamily="34" charset="0"/>
                <a:ea typeface="Yu Gothic" panose="020B0400000000000000" pitchFamily="50" charset="-128"/>
                <a:cs typeface="Source Han Sans JP Normal"/>
              </a:defRPr>
            </a:lvl3pPr>
            <a:lvl4pPr marL="16002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4pPr>
            <a:lvl5pPr marL="2057400" indent="-228600">
              <a:lnSpc>
                <a:spcPct val="90000"/>
              </a:lnSpc>
              <a:spcBef>
                <a:spcPts val="500"/>
              </a:spcBef>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5pPr>
            <a:lvl6pPr marL="25146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6pPr>
            <a:lvl7pPr marL="29718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7pPr>
            <a:lvl8pPr marL="34290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8pPr>
            <a:lvl9pPr marL="3886200" indent="-228600" eaLnBrk="0" fontAlgn="base" hangingPunct="0">
              <a:lnSpc>
                <a:spcPct val="90000"/>
              </a:lnSpc>
              <a:spcBef>
                <a:spcPts val="500"/>
              </a:spcBef>
              <a:spcAft>
                <a:spcPct val="0"/>
              </a:spcAft>
              <a:buFont typeface="Arial" panose="020B0604020202020204" pitchFamily="34" charset="0"/>
              <a:defRPr kumimoji="1">
                <a:solidFill>
                  <a:schemeClr val="tx1"/>
                </a:solidFill>
                <a:latin typeface="Calibri" panose="020F0502020204030204" pitchFamily="34" charset="0"/>
                <a:ea typeface="Yu Gothic" panose="020B0400000000000000" pitchFamily="50" charset="-128"/>
                <a:cs typeface="Source Han Sans JP Normal"/>
              </a:defRPr>
            </a:lvl9pPr>
          </a:lstStyle>
          <a:p>
            <a:pPr marL="380990" indent="-380990" defTabSz="1219170">
              <a:lnSpc>
                <a:spcPct val="100000"/>
              </a:lnSpc>
              <a:buFont typeface="Wingdings" panose="05000000000000000000" pitchFamily="2" charset="2"/>
              <a:buChar char="ü"/>
            </a:pPr>
            <a:r>
              <a:rPr lang="ja-JP" altLang="en-US" sz="1600">
                <a:latin typeface="BIZ UDPGothic" panose="020B0400000000000000" pitchFamily="34" charset="-128"/>
                <a:ea typeface="BIZ UDPGothic" panose="020B0400000000000000" pitchFamily="34" charset="-128"/>
              </a:rPr>
              <a:t>適切な管理プラットフォームの提供</a:t>
            </a:r>
            <a:br>
              <a:rPr lang="en-US" altLang="ja-JP" sz="1600">
                <a:latin typeface="BIZ UDPGothic" panose="020B0400000000000000" pitchFamily="34" charset="-128"/>
                <a:ea typeface="BIZ UDPGothic" panose="020B0400000000000000" pitchFamily="34" charset="-128"/>
              </a:rPr>
            </a:br>
            <a:r>
              <a:rPr lang="ja-JP" altLang="en-US" sz="1600">
                <a:latin typeface="BIZ UDPGothic" panose="020B0400000000000000" pitchFamily="34" charset="-128"/>
                <a:ea typeface="BIZ UDPGothic" panose="020B0400000000000000" pitchFamily="34" charset="-128"/>
              </a:rPr>
              <a:t> </a:t>
            </a:r>
            <a:r>
              <a:rPr lang="ja-JP" altLang="en-US" sz="1600">
                <a:highlight>
                  <a:srgbClr val="FFC000"/>
                </a:highlight>
                <a:latin typeface="BIZ UDPGothic" panose="020B0400000000000000" pitchFamily="34" charset="-128"/>
                <a:ea typeface="BIZ UDPGothic" panose="020B0400000000000000" pitchFamily="34" charset="-128"/>
              </a:rPr>
              <a:t>研究推進部</a:t>
            </a:r>
            <a:r>
              <a:rPr lang="ja-JP" altLang="en-US" sz="1600">
                <a:latin typeface="BIZ UDPGothic" panose="020B0400000000000000" pitchFamily="34" charset="-128"/>
                <a:ea typeface="BIZ UDPGothic" panose="020B0400000000000000" pitchFamily="34" charset="-128"/>
              </a:rPr>
              <a:t>、</a:t>
            </a:r>
            <a:r>
              <a:rPr lang="ja-JP" altLang="en-US" sz="1600">
                <a:highlight>
                  <a:srgbClr val="4472C4"/>
                </a:highlight>
                <a:latin typeface="BIZ UDPGothic" panose="020B0400000000000000" pitchFamily="34" charset="-128"/>
                <a:ea typeface="BIZ UDPGothic" panose="020B0400000000000000" pitchFamily="34" charset="-128"/>
              </a:rPr>
              <a:t>情報推進部</a:t>
            </a:r>
            <a:r>
              <a:rPr lang="ja-JP" altLang="en-US" sz="1600">
                <a:latin typeface="BIZ UDPGothic" panose="020B0400000000000000" pitchFamily="34" charset="-128"/>
                <a:ea typeface="BIZ UDPGothic" panose="020B0400000000000000" pitchFamily="34" charset="-128"/>
              </a:rPr>
              <a:t>、</a:t>
            </a:r>
            <a:r>
              <a:rPr lang="ja-JP" altLang="en-US" sz="1600">
                <a:highlight>
                  <a:srgbClr val="00B050"/>
                </a:highlight>
                <a:latin typeface="BIZ UDPGothic" panose="020B0400000000000000" pitchFamily="34" charset="-128"/>
                <a:ea typeface="BIZ UDPGothic" panose="020B0400000000000000" pitchFamily="34" charset="-128"/>
              </a:rPr>
              <a:t>附属図書館</a:t>
            </a:r>
            <a:endParaRPr lang="en-US" altLang="ja-JP" sz="1600">
              <a:latin typeface="BIZ UDPGothic" panose="020B0400000000000000" pitchFamily="34" charset="-128"/>
              <a:ea typeface="BIZ UDPGothic" panose="020B0400000000000000" pitchFamily="34" charset="-128"/>
            </a:endParaRPr>
          </a:p>
          <a:p>
            <a:pPr marL="380990" indent="-380990" defTabSz="1219170">
              <a:lnSpc>
                <a:spcPct val="100000"/>
              </a:lnSpc>
              <a:buFont typeface="Wingdings" panose="05000000000000000000" pitchFamily="2" charset="2"/>
              <a:buChar char="ü"/>
            </a:pPr>
            <a:r>
              <a:rPr lang="ja-JP" altLang="en-US" sz="1600">
                <a:latin typeface="BIZ UDPGothic" panose="020B0400000000000000" pitchFamily="34" charset="-128"/>
                <a:ea typeface="BIZ UDPGothic" panose="020B0400000000000000" pitchFamily="34" charset="-128"/>
              </a:rPr>
              <a:t>研究データのメタデータ作成支援（研究データ利活用を促進）</a:t>
            </a:r>
            <a:br>
              <a:rPr lang="en-US" altLang="ja-JP" sz="1600">
                <a:latin typeface="BIZ UDPGothic" panose="020B0400000000000000" pitchFamily="34" charset="-128"/>
                <a:ea typeface="BIZ UDPGothic" panose="020B0400000000000000" pitchFamily="34" charset="-128"/>
              </a:rPr>
            </a:br>
            <a:r>
              <a:rPr lang="ja-JP" altLang="en-US" sz="1600">
                <a:highlight>
                  <a:srgbClr val="00B050"/>
                </a:highlight>
                <a:latin typeface="BIZ UDPGothic" panose="020B0400000000000000" pitchFamily="34" charset="-128"/>
                <a:ea typeface="BIZ UDPGothic" panose="020B0400000000000000" pitchFamily="34" charset="-128"/>
              </a:rPr>
              <a:t>附属図書館</a:t>
            </a:r>
            <a:endParaRPr lang="en-US" altLang="ja-JP" sz="1600">
              <a:latin typeface="BIZ UDPGothic" panose="020B0400000000000000" pitchFamily="34" charset="-128"/>
              <a:ea typeface="BIZ UDPGothic" panose="020B0400000000000000" pitchFamily="34" charset="-128"/>
            </a:endParaRPr>
          </a:p>
          <a:p>
            <a:pPr marL="380990" indent="-380990" defTabSz="1219170">
              <a:lnSpc>
                <a:spcPct val="100000"/>
              </a:lnSpc>
              <a:buFont typeface="Wingdings" panose="05000000000000000000" pitchFamily="2" charset="2"/>
              <a:buChar char="ü"/>
            </a:pPr>
            <a:r>
              <a:rPr lang="ja-JP" altLang="en-US" sz="1600">
                <a:latin typeface="BIZ UDPGothic" panose="020B0400000000000000" pitchFamily="34" charset="-128"/>
                <a:ea typeface="BIZ UDPGothic" panose="020B0400000000000000" pitchFamily="34" charset="-128"/>
              </a:rPr>
              <a:t>研究データ管理の啓発、研究データ管理計画作成の支援など</a:t>
            </a:r>
            <a:br>
              <a:rPr lang="en-US" altLang="ja-JP" sz="1600">
                <a:latin typeface="BIZ UDPGothic" panose="020B0400000000000000" pitchFamily="34" charset="-128"/>
                <a:ea typeface="BIZ UDPGothic" panose="020B0400000000000000" pitchFamily="34" charset="-128"/>
              </a:rPr>
            </a:br>
            <a:r>
              <a:rPr lang="ja-JP" altLang="en-US" sz="1600">
                <a:highlight>
                  <a:srgbClr val="FFC000"/>
                </a:highlight>
                <a:latin typeface="BIZ UDPGothic" panose="020B0400000000000000" pitchFamily="34" charset="-128"/>
                <a:ea typeface="BIZ UDPGothic" panose="020B0400000000000000" pitchFamily="34" charset="-128"/>
              </a:rPr>
              <a:t>研究推進部</a:t>
            </a:r>
            <a:r>
              <a:rPr lang="ja-JP" altLang="en-US" sz="1600">
                <a:latin typeface="BIZ UDPGothic" panose="020B0400000000000000" pitchFamily="34" charset="-128"/>
                <a:ea typeface="BIZ UDPGothic" panose="020B0400000000000000" pitchFamily="34" charset="-128"/>
              </a:rPr>
              <a:t>、</a:t>
            </a:r>
            <a:r>
              <a:rPr lang="ja-JP" altLang="en-US" sz="1600">
                <a:highlight>
                  <a:srgbClr val="00B050"/>
                </a:highlight>
                <a:latin typeface="BIZ UDPGothic" panose="020B0400000000000000" pitchFamily="34" charset="-128"/>
                <a:ea typeface="BIZ UDPGothic" panose="020B0400000000000000" pitchFamily="34" charset="-128"/>
              </a:rPr>
              <a:t>附属図書館</a:t>
            </a:r>
            <a:endParaRPr lang="en-US" altLang="ja-JP" sz="1600">
              <a:latin typeface="BIZ UDPGothic" panose="020B0400000000000000" pitchFamily="34" charset="-128"/>
              <a:ea typeface="BIZ UDPGothic" panose="020B0400000000000000" pitchFamily="34" charset="-128"/>
            </a:endParaRPr>
          </a:p>
          <a:p>
            <a:pPr marL="380990" indent="-380990" defTabSz="1219170">
              <a:lnSpc>
                <a:spcPct val="100000"/>
              </a:lnSpc>
              <a:buFont typeface="Wingdings" panose="05000000000000000000" pitchFamily="2" charset="2"/>
              <a:buChar char="ü"/>
            </a:pPr>
            <a:r>
              <a:rPr lang="ja-JP" altLang="en-US" sz="1600">
                <a:latin typeface="BIZ UDPGothic" panose="020B0400000000000000" pitchFamily="34" charset="-128"/>
                <a:ea typeface="BIZ UDPGothic" panose="020B0400000000000000" pitchFamily="34" charset="-128"/>
              </a:rPr>
              <a:t>法および倫理的な支援（新たな研究分野の成果創出）</a:t>
            </a:r>
            <a:br>
              <a:rPr lang="en-US" altLang="ja-JP" sz="1600">
                <a:latin typeface="BIZ UDPGothic" panose="020B0400000000000000" pitchFamily="34" charset="-128"/>
                <a:ea typeface="BIZ UDPGothic" panose="020B0400000000000000" pitchFamily="34" charset="-128"/>
              </a:rPr>
            </a:br>
            <a:r>
              <a:rPr lang="ja-JP" altLang="en-US" sz="1600">
                <a:highlight>
                  <a:srgbClr val="FFC000"/>
                </a:highlight>
                <a:latin typeface="BIZ UDPGothic" panose="020B0400000000000000" pitchFamily="34" charset="-128"/>
                <a:ea typeface="BIZ UDPGothic" panose="020B0400000000000000" pitchFamily="34" charset="-128"/>
              </a:rPr>
              <a:t>研究推進部</a:t>
            </a:r>
            <a:r>
              <a:rPr lang="ja-JP" altLang="en-US" sz="1600">
                <a:latin typeface="BIZ UDPGothic" panose="020B0400000000000000" pitchFamily="34" charset="-128"/>
                <a:ea typeface="BIZ UDPGothic" panose="020B0400000000000000" pitchFamily="34" charset="-128"/>
              </a:rPr>
              <a:t>、</a:t>
            </a:r>
            <a:r>
              <a:rPr lang="ja-JP" altLang="en-US" sz="1600">
                <a:highlight>
                  <a:srgbClr val="CBA9E5"/>
                </a:highlight>
                <a:latin typeface="BIZ UDPGothic" panose="020B0400000000000000" pitchFamily="34" charset="-128"/>
                <a:ea typeface="BIZ UDPGothic" panose="020B0400000000000000" pitchFamily="34" charset="-128"/>
              </a:rPr>
              <a:t>共創推進部</a:t>
            </a:r>
            <a:r>
              <a:rPr lang="ja-JP" altLang="en-US" sz="1600">
                <a:latin typeface="BIZ UDPGothic" panose="020B0400000000000000" pitchFamily="34" charset="-128"/>
                <a:ea typeface="BIZ UDPGothic" panose="020B0400000000000000" pitchFamily="34" charset="-128"/>
              </a:rPr>
              <a:t>、</a:t>
            </a:r>
            <a:r>
              <a:rPr lang="ja-JP" altLang="en-US" sz="1600">
                <a:highlight>
                  <a:srgbClr val="B39CF2"/>
                </a:highlight>
                <a:latin typeface="BIZ UDPGothic" panose="020B0400000000000000" pitchFamily="34" charset="-128"/>
                <a:ea typeface="BIZ UDPGothic" panose="020B0400000000000000" pitchFamily="34" charset="-128"/>
              </a:rPr>
              <a:t>共創機構</a:t>
            </a:r>
            <a:r>
              <a:rPr lang="ja-JP" altLang="en-US" sz="1600">
                <a:latin typeface="BIZ UDPGothic" panose="020B0400000000000000" pitchFamily="34" charset="-128"/>
                <a:ea typeface="BIZ UDPGothic" panose="020B0400000000000000" pitchFamily="34" charset="-128"/>
              </a:rPr>
              <a:t>、</a:t>
            </a:r>
            <a:r>
              <a:rPr lang="ja-JP" altLang="en-US" sz="1600">
                <a:highlight>
                  <a:srgbClr val="C0C0C0"/>
                </a:highlight>
                <a:latin typeface="BIZ UDPGothic" panose="020B0400000000000000" pitchFamily="34" charset="-128"/>
                <a:ea typeface="BIZ UDPGothic" panose="020B0400000000000000" pitchFamily="34" charset="-128"/>
              </a:rPr>
              <a:t>経営企画オフィス</a:t>
            </a:r>
            <a:endParaRPr lang="en-US" altLang="ja-JP" sz="1600">
              <a:highlight>
                <a:srgbClr val="C0C0C0"/>
              </a:highlight>
              <a:latin typeface="BIZ UDPGothic" panose="020B0400000000000000" pitchFamily="34" charset="-128"/>
              <a:ea typeface="BIZ UDPGothic" panose="020B0400000000000000" pitchFamily="34" charset="-128"/>
            </a:endParaRPr>
          </a:p>
          <a:p>
            <a:pPr marL="380990" indent="-380990" defTabSz="1219170">
              <a:lnSpc>
                <a:spcPct val="100000"/>
              </a:lnSpc>
              <a:buFont typeface="Wingdings" panose="05000000000000000000" pitchFamily="2" charset="2"/>
              <a:buChar char="ü"/>
            </a:pPr>
            <a:r>
              <a:rPr lang="ja-JP" altLang="en-US" sz="1600">
                <a:latin typeface="BIZ UDPGothic" panose="020B0400000000000000" pitchFamily="34" charset="-128"/>
                <a:ea typeface="BIZ UDPGothic" panose="020B0400000000000000" pitchFamily="34" charset="-128"/>
              </a:rPr>
              <a:t>共同研究や産学連携等に必要な支援（研究データ利活用の促進）</a:t>
            </a:r>
            <a:br>
              <a:rPr lang="en-US" altLang="ja-JP" sz="1600">
                <a:latin typeface="BIZ UDPGothic" panose="020B0400000000000000" pitchFamily="34" charset="-128"/>
                <a:ea typeface="BIZ UDPGothic" panose="020B0400000000000000" pitchFamily="34" charset="-128"/>
              </a:rPr>
            </a:br>
            <a:r>
              <a:rPr lang="ja-JP" altLang="en-US" sz="1600">
                <a:highlight>
                  <a:srgbClr val="CBA9E5"/>
                </a:highlight>
                <a:latin typeface="BIZ UDPGothic" panose="020B0400000000000000" pitchFamily="34" charset="-128"/>
                <a:ea typeface="BIZ UDPGothic" panose="020B0400000000000000" pitchFamily="34" charset="-128"/>
              </a:rPr>
              <a:t>共創推進部</a:t>
            </a:r>
            <a:r>
              <a:rPr lang="ja-JP" altLang="en-US" sz="1600">
                <a:latin typeface="BIZ UDPGothic" panose="020B0400000000000000" pitchFamily="34" charset="-128"/>
                <a:ea typeface="BIZ UDPGothic" panose="020B0400000000000000" pitchFamily="34" charset="-128"/>
              </a:rPr>
              <a:t>、</a:t>
            </a:r>
            <a:r>
              <a:rPr lang="ja-JP" altLang="en-US" sz="1600">
                <a:highlight>
                  <a:srgbClr val="B39CF2"/>
                </a:highlight>
                <a:latin typeface="BIZ UDPGothic" panose="020B0400000000000000" pitchFamily="34" charset="-128"/>
                <a:ea typeface="BIZ UDPGothic" panose="020B0400000000000000" pitchFamily="34" charset="-128"/>
              </a:rPr>
              <a:t>共創機構</a:t>
            </a:r>
            <a:endParaRPr lang="en-US" altLang="ja-JP" sz="1600">
              <a:latin typeface="BIZ UDPGothic" panose="020B0400000000000000" pitchFamily="34" charset="-128"/>
              <a:ea typeface="BIZ UDPGothic" panose="020B0400000000000000" pitchFamily="34" charset="-128"/>
            </a:endParaRPr>
          </a:p>
          <a:p>
            <a:pPr marL="380990" indent="-380990" defTabSz="1219170">
              <a:lnSpc>
                <a:spcPct val="100000"/>
              </a:lnSpc>
              <a:buFont typeface="Wingdings" panose="05000000000000000000" pitchFamily="2" charset="2"/>
              <a:buChar char="ü"/>
            </a:pPr>
            <a:r>
              <a:rPr lang="ja-JP" altLang="en-US" sz="1600">
                <a:latin typeface="BIZ UDPGothic" panose="020B0400000000000000" pitchFamily="34" charset="-128"/>
                <a:ea typeface="BIZ UDPGothic" panose="020B0400000000000000" pitchFamily="34" charset="-128"/>
              </a:rPr>
              <a:t>時代に合わせたポリシーの見直し</a:t>
            </a:r>
            <a:br>
              <a:rPr lang="en-US" altLang="ja-JP" sz="1600">
                <a:latin typeface="BIZ UDPGothic" panose="020B0400000000000000" pitchFamily="34" charset="-128"/>
                <a:ea typeface="BIZ UDPGothic" panose="020B0400000000000000" pitchFamily="34" charset="-128"/>
              </a:rPr>
            </a:br>
            <a:r>
              <a:rPr lang="ja-JP" altLang="en-US" sz="1600">
                <a:highlight>
                  <a:srgbClr val="FFC000"/>
                </a:highlight>
                <a:latin typeface="BIZ UDPGothic" panose="020B0400000000000000" pitchFamily="34" charset="-128"/>
                <a:ea typeface="BIZ UDPGothic" panose="020B0400000000000000" pitchFamily="34" charset="-128"/>
              </a:rPr>
              <a:t>研究推進部</a:t>
            </a:r>
            <a:endParaRPr lang="ja-JP" altLang="en-US" sz="1600">
              <a:latin typeface="BIZ UDPGothic" panose="020B0400000000000000" pitchFamily="34" charset="-128"/>
              <a:ea typeface="BIZ UDPGothic" panose="020B0400000000000000" pitchFamily="34" charset="-128"/>
            </a:endParaRPr>
          </a:p>
        </p:txBody>
      </p:sp>
      <p:sp>
        <p:nvSpPr>
          <p:cNvPr id="5" name="テキスト ボックス 4">
            <a:extLst>
              <a:ext uri="{FF2B5EF4-FFF2-40B4-BE49-F238E27FC236}">
                <a16:creationId xmlns:a16="http://schemas.microsoft.com/office/drawing/2014/main" id="{70649012-0B21-F857-9520-293E14BE04B4}"/>
              </a:ext>
            </a:extLst>
          </p:cNvPr>
          <p:cNvSpPr txBox="1"/>
          <p:nvPr/>
        </p:nvSpPr>
        <p:spPr>
          <a:xfrm>
            <a:off x="1018799" y="1980771"/>
            <a:ext cx="10428167" cy="338554"/>
          </a:xfrm>
          <a:prstGeom prst="rect">
            <a:avLst/>
          </a:prstGeom>
          <a:noFill/>
        </p:spPr>
        <p:txBody>
          <a:bodyPr wrap="square">
            <a:spAutoFit/>
          </a:bodyPr>
          <a:lstStyle/>
          <a:p>
            <a:r>
              <a:rPr lang="ja-JP" altLang="en-US" sz="1600">
                <a:latin typeface="BIZ UDPGothic" panose="020B0400000000000000" pitchFamily="34" charset="-128"/>
                <a:ea typeface="BIZ UDPGothic" panose="020B0400000000000000" pitchFamily="34" charset="-128"/>
              </a:rPr>
              <a:t>オープンサイエンス推進室と関係部署が連携し、研究データ管理を支援する環境の整備を図る。</a:t>
            </a:r>
          </a:p>
        </p:txBody>
      </p:sp>
    </p:spTree>
    <p:extLst>
      <p:ext uri="{BB962C8B-B14F-4D97-AF65-F5344CB8AC3E}">
        <p14:creationId xmlns:p14="http://schemas.microsoft.com/office/powerpoint/2010/main" val="773097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A9E30F-F5E2-9A35-AF9E-04D02B20109C}"/>
              </a:ext>
            </a:extLst>
          </p:cNvPr>
          <p:cNvSpPr>
            <a:spLocks noGrp="1"/>
          </p:cNvSpPr>
          <p:nvPr>
            <p:ph type="title"/>
          </p:nvPr>
        </p:nvSpPr>
        <p:spPr/>
        <p:txBody>
          <a:bodyPr/>
          <a:lstStyle/>
          <a:p>
            <a:r>
              <a:rPr lang="ja-JP" altLang="en-US"/>
              <a:t>関連する法令・学内規則</a:t>
            </a:r>
            <a:r>
              <a:rPr kumimoji="1" lang="ja-JP" altLang="en-US"/>
              <a:t>類（大阪大学の場合）</a:t>
            </a:r>
          </a:p>
        </p:txBody>
      </p:sp>
      <p:sp>
        <p:nvSpPr>
          <p:cNvPr id="7" name="テキスト ボックス 6">
            <a:extLst>
              <a:ext uri="{FF2B5EF4-FFF2-40B4-BE49-F238E27FC236}">
                <a16:creationId xmlns:a16="http://schemas.microsoft.com/office/drawing/2014/main" id="{82AC9DBE-0195-F290-1162-788E1C334C99}"/>
              </a:ext>
            </a:extLst>
          </p:cNvPr>
          <p:cNvSpPr txBox="1"/>
          <p:nvPr/>
        </p:nvSpPr>
        <p:spPr>
          <a:xfrm>
            <a:off x="0" y="6365558"/>
            <a:ext cx="12198523" cy="461665"/>
          </a:xfrm>
          <a:prstGeom prst="rect">
            <a:avLst/>
          </a:prstGeom>
          <a:solidFill>
            <a:schemeClr val="bg1">
              <a:lumMod val="95000"/>
            </a:schemeClr>
          </a:solidFill>
        </p:spPr>
        <p:txBody>
          <a:bodyPr wrap="square">
            <a:spAutoFit/>
          </a:bodyPr>
          <a:lstStyle/>
          <a:p>
            <a:r>
              <a:rPr lang="ja-JP" altLang="en-US" sz="1200">
                <a:latin typeface="BIZ UDPGothic" panose="020B0400000000000000" pitchFamily="34" charset="-128"/>
                <a:ea typeface="BIZ UDPGothic" panose="020B0400000000000000" pitchFamily="34" charset="-128"/>
                <a:cs typeface="Times New Roman" panose="02020603050405020304" pitchFamily="18" charset="0"/>
              </a:rPr>
              <a:t>研究データ基盤整備と国際展開ワーキング・グループ（</a:t>
            </a:r>
            <a:r>
              <a:rPr lang="en-US" altLang="ja-JP" sz="1200">
                <a:latin typeface="BIZ UDPGothic" panose="020B0400000000000000" pitchFamily="34" charset="-128"/>
                <a:ea typeface="BIZ UDPGothic" panose="020B0400000000000000" pitchFamily="34" charset="-128"/>
                <a:cs typeface="Times New Roman" panose="02020603050405020304" pitchFamily="18" charset="0"/>
              </a:rPr>
              <a:t>2019, 10</a:t>
            </a:r>
            <a:r>
              <a:rPr lang="ja-JP" altLang="en-US" sz="1200">
                <a:latin typeface="BIZ UDPGothic" panose="020B0400000000000000" pitchFamily="34" charset="-128"/>
                <a:ea typeface="BIZ UDPGothic" panose="020B0400000000000000" pitchFamily="34" charset="-128"/>
                <a:cs typeface="Times New Roman" panose="02020603050405020304" pitchFamily="18" charset="0"/>
              </a:rPr>
              <a:t>）「研究データ基盤整備と国際展開ワーキング・グループ報告書</a:t>
            </a:r>
            <a:r>
              <a:rPr lang="en-US" altLang="ja-JP" sz="1200">
                <a:latin typeface="BIZ UDPGothic" panose="020B0400000000000000" pitchFamily="34" charset="-128"/>
                <a:ea typeface="BIZ UDPGothic" panose="020B0400000000000000" pitchFamily="34" charset="-128"/>
                <a:cs typeface="Times New Roman" panose="02020603050405020304" pitchFamily="18" charset="0"/>
              </a:rPr>
              <a:t>––</a:t>
            </a:r>
            <a:r>
              <a:rPr lang="ja-JP" altLang="en-US" sz="1200">
                <a:latin typeface="BIZ UDPGothic" panose="020B0400000000000000" pitchFamily="34" charset="-128"/>
                <a:ea typeface="BIZ UDPGothic" panose="020B0400000000000000" pitchFamily="34" charset="-128"/>
                <a:cs typeface="Times New Roman" panose="02020603050405020304" pitchFamily="18" charset="0"/>
              </a:rPr>
              <a:t>研究データ基盤整備と国際展開に関する戦略</a:t>
            </a:r>
            <a:r>
              <a:rPr lang="en-US" altLang="ja-JP" sz="1200">
                <a:latin typeface="BIZ UDPGothic" panose="020B0400000000000000" pitchFamily="34" charset="-128"/>
                <a:ea typeface="BIZ UDPGothic" panose="020B0400000000000000" pitchFamily="34" charset="-128"/>
                <a:cs typeface="Times New Roman" panose="02020603050405020304" pitchFamily="18" charset="0"/>
              </a:rPr>
              <a:t>––</a:t>
            </a:r>
            <a:r>
              <a:rPr lang="ja-JP" altLang="en-US" sz="1200">
                <a:latin typeface="BIZ UDPGothic" panose="020B0400000000000000" pitchFamily="34" charset="-128"/>
                <a:ea typeface="BIZ UDPGothic" panose="020B0400000000000000" pitchFamily="34" charset="-128"/>
                <a:cs typeface="Times New Roman" panose="02020603050405020304" pitchFamily="18" charset="0"/>
              </a:rPr>
              <a:t>」</a:t>
            </a:r>
            <a:r>
              <a:rPr lang="en-US" altLang="ja-JP" sz="1200">
                <a:latin typeface="BIZ UDPGothic" panose="020B0400000000000000" pitchFamily="34" charset="-128"/>
                <a:ea typeface="BIZ UDPGothic" panose="020B0400000000000000" pitchFamily="34" charset="-128"/>
                <a:cs typeface="Times New Roman" panose="02020603050405020304" pitchFamily="18" charset="0"/>
              </a:rPr>
              <a:t>, p.19. </a:t>
            </a:r>
            <a:r>
              <a:rPr lang="ja-JP" altLang="en-US" sz="1200">
                <a:latin typeface="BIZ UDPGothic" panose="020B0400000000000000" pitchFamily="34" charset="-128"/>
                <a:ea typeface="BIZ UDPGothic" panose="020B0400000000000000" pitchFamily="34" charset="-128"/>
                <a:cs typeface="Times New Roman" panose="02020603050405020304" pitchFamily="18" charset="0"/>
              </a:rPr>
              <a:t>内閣府</a:t>
            </a:r>
            <a:r>
              <a:rPr lang="en-US" altLang="ja-JP" sz="1200">
                <a:latin typeface="BIZ UDPGothic" panose="020B0400000000000000" pitchFamily="34" charset="-128"/>
                <a:ea typeface="BIZ UDPGothic" panose="020B0400000000000000" pitchFamily="34" charset="-128"/>
                <a:cs typeface="Times New Roman" panose="02020603050405020304" pitchFamily="18" charset="0"/>
              </a:rPr>
              <a:t>. </a:t>
            </a:r>
            <a:r>
              <a:rPr lang="en-US" altLang="ja-JP" sz="1200">
                <a:latin typeface="BIZ UDPGothic" panose="020B0400000000000000" pitchFamily="34" charset="-128"/>
                <a:ea typeface="BIZ UDPGothic" panose="020B0400000000000000" pitchFamily="34" charset="-128"/>
                <a:cs typeface="Times New Roman" panose="02020603050405020304" pitchFamily="18" charset="0"/>
                <a:hlinkClick r:id="rId3"/>
              </a:rPr>
              <a:t>https://www8.cao.go.jp/cstp/tyousakai/kokusaiopen/houkokusho.pdf</a:t>
            </a:r>
            <a:endParaRPr lang="en-US" altLang="ja-JP" sz="1200">
              <a:latin typeface="BIZ UDPGothic" panose="020B0400000000000000" pitchFamily="34" charset="-128"/>
              <a:ea typeface="BIZ UDPGothic" panose="020B0400000000000000" pitchFamily="34"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BF200D24-656A-AA50-B8EC-E833DC7A98D2}"/>
              </a:ext>
            </a:extLst>
          </p:cNvPr>
          <p:cNvSpPr txBox="1"/>
          <p:nvPr/>
        </p:nvSpPr>
        <p:spPr>
          <a:xfrm>
            <a:off x="301195" y="1316766"/>
            <a:ext cx="10986347" cy="338554"/>
          </a:xfrm>
          <a:prstGeom prst="rect">
            <a:avLst/>
          </a:prstGeom>
          <a:noFill/>
        </p:spPr>
        <p:txBody>
          <a:bodyPr wrap="square">
            <a:spAutoFit/>
          </a:bodyPr>
          <a:lstStyle/>
          <a:p>
            <a:r>
              <a:rPr lang="ja-JP" altLang="en-US" sz="1600">
                <a:latin typeface="BIZ UDPGothic" panose="020B0400000000000000" pitchFamily="34" charset="-128"/>
                <a:ea typeface="BIZ UDPGothic" panose="020B0400000000000000" pitchFamily="34" charset="-128"/>
              </a:rPr>
              <a:t>研究データを適切に管理・保存・公開・利活用するためには、関連する法令・学内規則への理解が不可欠</a:t>
            </a:r>
            <a:endParaRPr lang="en-US" altLang="ja-JP" sz="1867">
              <a:latin typeface="BIZ UDPGothic" panose="020B0400000000000000" pitchFamily="34" charset="-128"/>
              <a:ea typeface="BIZ UDPGothic" panose="020B0400000000000000" pitchFamily="34" charset="-128"/>
            </a:endParaRPr>
          </a:p>
        </p:txBody>
      </p:sp>
      <p:graphicFrame>
        <p:nvGraphicFramePr>
          <p:cNvPr id="9" name="図表 8">
            <a:extLst>
              <a:ext uri="{FF2B5EF4-FFF2-40B4-BE49-F238E27FC236}">
                <a16:creationId xmlns:a16="http://schemas.microsoft.com/office/drawing/2014/main" id="{E6DDA767-A0D3-0756-BE47-A58632D4AE0C}"/>
              </a:ext>
            </a:extLst>
          </p:cNvPr>
          <p:cNvGraphicFramePr/>
          <p:nvPr>
            <p:extLst>
              <p:ext uri="{D42A27DB-BD31-4B8C-83A1-F6EECF244321}">
                <p14:modId xmlns:p14="http://schemas.microsoft.com/office/powerpoint/2010/main" val="2897259348"/>
              </p:ext>
            </p:extLst>
          </p:nvPr>
        </p:nvGraphicFramePr>
        <p:xfrm>
          <a:off x="-23926" y="2215111"/>
          <a:ext cx="10648347" cy="39055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テキスト ボックス 9">
            <a:extLst>
              <a:ext uri="{FF2B5EF4-FFF2-40B4-BE49-F238E27FC236}">
                <a16:creationId xmlns:a16="http://schemas.microsoft.com/office/drawing/2014/main" id="{63AC7D7F-A223-9572-B459-6F25A40CFB10}"/>
              </a:ext>
            </a:extLst>
          </p:cNvPr>
          <p:cNvSpPr txBox="1"/>
          <p:nvPr/>
        </p:nvSpPr>
        <p:spPr>
          <a:xfrm>
            <a:off x="2775096" y="1760262"/>
            <a:ext cx="1855893" cy="379656"/>
          </a:xfrm>
          <a:prstGeom prst="rect">
            <a:avLst/>
          </a:prstGeom>
          <a:solidFill>
            <a:schemeClr val="accent1"/>
          </a:solidFill>
        </p:spPr>
        <p:txBody>
          <a:bodyPr wrap="square">
            <a:spAutoFit/>
          </a:bodyPr>
          <a:lstStyle/>
          <a:p>
            <a:pPr algn="ctr"/>
            <a:r>
              <a:rPr lang="ja-JP" altLang="en-US" sz="1867">
                <a:solidFill>
                  <a:schemeClr val="bg1"/>
                </a:solidFill>
                <a:latin typeface="BIZ UDPGothic" panose="020B0400000000000000" pitchFamily="34" charset="-128"/>
                <a:ea typeface="BIZ UDPGothic" panose="020B0400000000000000" pitchFamily="34" charset="-128"/>
              </a:rPr>
              <a:t>代表的な法令</a:t>
            </a:r>
            <a:endParaRPr lang="en-US" altLang="ja-JP" sz="1867">
              <a:solidFill>
                <a:schemeClr val="bg1"/>
              </a:solidFill>
              <a:latin typeface="BIZ UDPGothic" panose="020B0400000000000000" pitchFamily="34" charset="-128"/>
              <a:ea typeface="BIZ UDPGothic" panose="020B0400000000000000" pitchFamily="34" charset="-128"/>
            </a:endParaRPr>
          </a:p>
        </p:txBody>
      </p:sp>
      <p:sp>
        <p:nvSpPr>
          <p:cNvPr id="11" name="テキスト ボックス 10">
            <a:extLst>
              <a:ext uri="{FF2B5EF4-FFF2-40B4-BE49-F238E27FC236}">
                <a16:creationId xmlns:a16="http://schemas.microsoft.com/office/drawing/2014/main" id="{6EEB92C2-43A9-BC3D-AEBF-5F166C26A0F6}"/>
              </a:ext>
            </a:extLst>
          </p:cNvPr>
          <p:cNvSpPr txBox="1"/>
          <p:nvPr/>
        </p:nvSpPr>
        <p:spPr>
          <a:xfrm>
            <a:off x="8176947" y="1730578"/>
            <a:ext cx="1300480" cy="379656"/>
          </a:xfrm>
          <a:prstGeom prst="rect">
            <a:avLst/>
          </a:prstGeom>
          <a:solidFill>
            <a:schemeClr val="accent1"/>
          </a:solidFill>
        </p:spPr>
        <p:txBody>
          <a:bodyPr wrap="square">
            <a:spAutoFit/>
          </a:bodyPr>
          <a:lstStyle/>
          <a:p>
            <a:pPr algn="ctr"/>
            <a:r>
              <a:rPr lang="ja-JP" altLang="en-US" sz="1867">
                <a:solidFill>
                  <a:schemeClr val="bg1"/>
                </a:solidFill>
                <a:latin typeface="BIZ UDPGothic" panose="020B0400000000000000" pitchFamily="34" charset="-128"/>
                <a:ea typeface="BIZ UDPGothic" panose="020B0400000000000000" pitchFamily="34" charset="-128"/>
              </a:rPr>
              <a:t>学内規則</a:t>
            </a:r>
            <a:endParaRPr lang="en-US" altLang="ja-JP" sz="1867">
              <a:solidFill>
                <a:schemeClr val="bg1"/>
              </a:solidFill>
              <a:latin typeface="BIZ UDPGothic" panose="020B0400000000000000" pitchFamily="34" charset="-128"/>
              <a:ea typeface="BIZ UDPGothic" panose="020B0400000000000000" pitchFamily="34" charset="-128"/>
            </a:endParaRPr>
          </a:p>
        </p:txBody>
      </p:sp>
      <p:sp>
        <p:nvSpPr>
          <p:cNvPr id="12" name="テキスト ボックス 11">
            <a:extLst>
              <a:ext uri="{FF2B5EF4-FFF2-40B4-BE49-F238E27FC236}">
                <a16:creationId xmlns:a16="http://schemas.microsoft.com/office/drawing/2014/main" id="{F9581DFD-7388-6D48-3B64-66FAE5EAD7BD}"/>
              </a:ext>
            </a:extLst>
          </p:cNvPr>
          <p:cNvSpPr txBox="1"/>
          <p:nvPr/>
        </p:nvSpPr>
        <p:spPr>
          <a:xfrm>
            <a:off x="10862502" y="3386314"/>
            <a:ext cx="1299813" cy="1876219"/>
          </a:xfrm>
          <a:prstGeom prst="rect">
            <a:avLst/>
          </a:prstGeom>
          <a:solidFill>
            <a:schemeClr val="accent3">
              <a:lumMod val="20000"/>
              <a:lumOff val="80000"/>
            </a:schemeClr>
          </a:solidFill>
          <a:ln>
            <a:solidFill>
              <a:schemeClr val="accent3"/>
            </a:solidFill>
          </a:ln>
        </p:spPr>
        <p:txBody>
          <a:bodyPr wrap="square" rtlCol="0">
            <a:spAutoFit/>
          </a:bodyPr>
          <a:lstStyle/>
          <a:p>
            <a:pPr>
              <a:lnSpc>
                <a:spcPct val="150000"/>
              </a:lnSpc>
            </a:pPr>
            <a:r>
              <a:rPr lang="ja-JP" altLang="en-US" sz="1600">
                <a:latin typeface="BIZ UDPGothic" panose="020B0400000000000000" pitchFamily="34" charset="-128"/>
                <a:ea typeface="BIZ UDPGothic" panose="020B0400000000000000" pitchFamily="34" charset="-128"/>
              </a:rPr>
              <a:t>研究分野の特性に応じて各部局で定められたたルール</a:t>
            </a:r>
          </a:p>
        </p:txBody>
      </p:sp>
      <p:sp>
        <p:nvSpPr>
          <p:cNvPr id="13" name="加算記号 12">
            <a:extLst>
              <a:ext uri="{FF2B5EF4-FFF2-40B4-BE49-F238E27FC236}">
                <a16:creationId xmlns:a16="http://schemas.microsoft.com/office/drawing/2014/main" id="{B5CE5F78-BD8D-39D8-4452-0884596FC1CD}"/>
              </a:ext>
            </a:extLst>
          </p:cNvPr>
          <p:cNvSpPr/>
          <p:nvPr/>
        </p:nvSpPr>
        <p:spPr>
          <a:xfrm>
            <a:off x="10502501" y="4167903"/>
            <a:ext cx="360000" cy="360000"/>
          </a:xfrm>
          <a:prstGeom prst="mathPlus">
            <a:avLst/>
          </a:prstGeom>
          <a:solidFill>
            <a:srgbClr val="FFC000"/>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569530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1">
            <a:extLst>
              <a:ext uri="{FF2B5EF4-FFF2-40B4-BE49-F238E27FC236}">
                <a16:creationId xmlns:a16="http://schemas.microsoft.com/office/drawing/2014/main" id="{845347EC-D9F9-3ADB-ACCD-9BCEE91EF9EA}"/>
              </a:ext>
            </a:extLst>
          </p:cNvPr>
          <p:cNvSpPr>
            <a:spLocks noGrp="1"/>
          </p:cNvSpPr>
          <p:nvPr>
            <p:ph type="title"/>
          </p:nvPr>
        </p:nvSpPr>
        <p:spPr>
          <a:xfrm>
            <a:off x="0" y="0"/>
            <a:ext cx="12192000" cy="1124744"/>
          </a:xfrm>
        </p:spPr>
        <p:txBody>
          <a:bodyPr wrap="square" anchor="ctr">
            <a:normAutofit/>
          </a:bodyPr>
          <a:lstStyle/>
          <a:p>
            <a:r>
              <a:rPr lang="ja-JP" altLang="en-US" sz="4400"/>
              <a:t>センシティブデータ</a:t>
            </a:r>
            <a:endParaRPr kumimoji="1" lang="ja-JP" altLang="en-US" sz="4400"/>
          </a:p>
        </p:txBody>
      </p:sp>
      <p:pic>
        <p:nvPicPr>
          <p:cNvPr id="6" name="図 5">
            <a:extLst>
              <a:ext uri="{FF2B5EF4-FFF2-40B4-BE49-F238E27FC236}">
                <a16:creationId xmlns:a16="http://schemas.microsoft.com/office/drawing/2014/main" id="{9B1A9A9B-FA9C-B7EB-E421-F730A50370F2}"/>
              </a:ext>
            </a:extLst>
          </p:cNvPr>
          <p:cNvPicPr>
            <a:picLocks noChangeAspect="1"/>
          </p:cNvPicPr>
          <p:nvPr/>
        </p:nvPicPr>
        <p:blipFill>
          <a:blip r:embed="rId3"/>
          <a:srcRect r="1071"/>
          <a:stretch/>
        </p:blipFill>
        <p:spPr>
          <a:xfrm>
            <a:off x="3061232" y="1259336"/>
            <a:ext cx="6566211" cy="4977976"/>
          </a:xfrm>
          <a:prstGeom prst="rect">
            <a:avLst/>
          </a:prstGeom>
          <a:noFill/>
          <a:ln>
            <a:solidFill>
              <a:schemeClr val="bg1">
                <a:lumMod val="75000"/>
              </a:schemeClr>
            </a:solidFill>
          </a:ln>
        </p:spPr>
      </p:pic>
      <p:sp>
        <p:nvSpPr>
          <p:cNvPr id="14" name="テキスト ボックス 13">
            <a:extLst>
              <a:ext uri="{FF2B5EF4-FFF2-40B4-BE49-F238E27FC236}">
                <a16:creationId xmlns:a16="http://schemas.microsoft.com/office/drawing/2014/main" id="{0F8A4368-BA1E-CFA7-A163-FCF3F6EF14D1}"/>
              </a:ext>
            </a:extLst>
          </p:cNvPr>
          <p:cNvSpPr txBox="1"/>
          <p:nvPr/>
        </p:nvSpPr>
        <p:spPr>
          <a:xfrm>
            <a:off x="-160" y="6382811"/>
            <a:ext cx="12192000" cy="502573"/>
          </a:xfrm>
          <a:prstGeom prst="rect">
            <a:avLst/>
          </a:prstGeom>
          <a:solidFill>
            <a:srgbClr val="EAEAEA"/>
          </a:solidFill>
        </p:spPr>
        <p:txBody>
          <a:bodyPr wrap="square" rtlCol="0">
            <a:spAutoFit/>
          </a:bodyPr>
          <a:lstStyle/>
          <a:p>
            <a:r>
              <a:rPr lang="ja-JP" altLang="en-US" sz="1333">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333">
                <a:latin typeface="BIZ UDPGothic" panose="020B0400000000000000" pitchFamily="34" charset="-128"/>
                <a:ea typeface="BIZ UDPGothic" panose="020B0400000000000000" pitchFamily="34" charset="-128"/>
              </a:rPr>
              <a:t>, </a:t>
            </a:r>
            <a:r>
              <a:rPr lang="zh-TW" altLang="en-US" sz="1333">
                <a:latin typeface="BIZ UDPGothic" panose="020B0400000000000000" pitchFamily="34" charset="-128"/>
                <a:ea typeface="BIZ UDPGothic" panose="020B0400000000000000" pitchFamily="34" charset="-128"/>
              </a:rPr>
              <a:t>九州大学附属図書館図書館</a:t>
            </a:r>
            <a:r>
              <a:rPr lang="en-US" altLang="zh-TW" sz="1333">
                <a:latin typeface="BIZ UDPGothic" panose="020B0400000000000000" pitchFamily="34" charset="-128"/>
                <a:ea typeface="BIZ UDPGothic" panose="020B0400000000000000" pitchFamily="34" charset="-128"/>
              </a:rPr>
              <a:t>DX</a:t>
            </a:r>
            <a:r>
              <a:rPr lang="zh-TW" altLang="en-US" sz="1333">
                <a:latin typeface="BIZ UDPGothic" panose="020B0400000000000000" pitchFamily="34" charset="-128"/>
                <a:ea typeface="BIZ UDPGothic" panose="020B0400000000000000" pitchFamily="34" charset="-128"/>
              </a:rPr>
              <a:t>支援室</a:t>
            </a:r>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2023, 08</a:t>
            </a:r>
            <a:r>
              <a:rPr lang="ja-JP" altLang="en-US" sz="1333">
                <a:latin typeface="BIZ UDPGothic" panose="020B0400000000000000" pitchFamily="34" charset="-128"/>
                <a:ea typeface="BIZ UDPGothic" panose="020B0400000000000000" pitchFamily="34" charset="-128"/>
              </a:rPr>
              <a:t>）「はじめよう、研究データ管理」</a:t>
            </a:r>
            <a:r>
              <a:rPr lang="en-US" altLang="ja-JP" sz="1333">
                <a:latin typeface="BIZ UDPGothic" panose="020B0400000000000000" pitchFamily="34" charset="-128"/>
                <a:ea typeface="BIZ UDPGothic" panose="020B0400000000000000" pitchFamily="34" charset="-128"/>
              </a:rPr>
              <a:t>, 2_</a:t>
            </a:r>
            <a:r>
              <a:rPr lang="ja-JP" altLang="en-US" sz="1333">
                <a:latin typeface="BIZ UDPGothic" panose="020B0400000000000000" pitchFamily="34" charset="-128"/>
                <a:ea typeface="BIZ UDPGothic" panose="020B0400000000000000" pitchFamily="34" charset="-128"/>
              </a:rPr>
              <a:t>研究データ管理の方針決定</a:t>
            </a:r>
            <a:r>
              <a:rPr lang="en-US" altLang="ja-JP" sz="1333">
                <a:latin typeface="BIZ UDPGothic" panose="020B0400000000000000" pitchFamily="34" charset="-128"/>
                <a:ea typeface="BIZ UDPGothic" panose="020B0400000000000000" pitchFamily="34" charset="-128"/>
              </a:rPr>
              <a:t>, p.</a:t>
            </a:r>
            <a:r>
              <a:rPr lang="ja-JP" altLang="en-US" sz="1333">
                <a:latin typeface="BIZ UDPGothic" panose="020B0400000000000000" pitchFamily="34" charset="-128"/>
                <a:ea typeface="BIZ UDPGothic" panose="020B0400000000000000" pitchFamily="34" charset="-128"/>
              </a:rPr>
              <a:t>６</a:t>
            </a:r>
            <a:r>
              <a:rPr lang="en-US" altLang="ja-JP" sz="1333">
                <a:latin typeface="BIZ UDPGothic" panose="020B0400000000000000" pitchFamily="34" charset="-128"/>
                <a:ea typeface="BIZ UDPGothic" panose="020B0400000000000000" pitchFamily="34" charset="-128"/>
              </a:rPr>
              <a:t>. </a:t>
            </a:r>
            <a:r>
              <a:rPr lang="en-US" altLang="ja-JP" sz="1333">
                <a:latin typeface="BIZ UDPGothic" panose="020B0400000000000000" pitchFamily="34" charset="-128"/>
                <a:ea typeface="BIZ UDPGothic" panose="020B0400000000000000" pitchFamily="34" charset="-128"/>
                <a:hlinkClick r:id="rId4"/>
              </a:rPr>
              <a:t>https://doi.org/10.15017/6796147</a:t>
            </a:r>
            <a:r>
              <a:rPr lang="ja-JP" altLang="en-US" sz="1333">
                <a:latin typeface="BIZ UDPGothic" panose="020B0400000000000000" pitchFamily="34" charset="-128"/>
                <a:ea typeface="BIZ UDPGothic" panose="020B0400000000000000" pitchFamily="34" charset="-128"/>
              </a:rPr>
              <a:t>　</a:t>
            </a:r>
            <a:endParaRPr lang="en-US" altLang="ja-JP" sz="1333">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428807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C66E5313-EE82-2A12-E267-68EF3DBF4385}"/>
              </a:ext>
            </a:extLst>
          </p:cNvPr>
          <p:cNvSpPr>
            <a:spLocks noGrp="1"/>
          </p:cNvSpPr>
          <p:nvPr>
            <p:ph type="title"/>
          </p:nvPr>
        </p:nvSpPr>
        <p:spPr>
          <a:xfrm>
            <a:off x="0" y="0"/>
            <a:ext cx="12192000" cy="1124744"/>
          </a:xfrm>
        </p:spPr>
        <p:txBody>
          <a:bodyPr wrap="square" anchor="ctr">
            <a:normAutofit/>
          </a:bodyPr>
          <a:lstStyle/>
          <a:p>
            <a:r>
              <a:rPr lang="ja-JP" altLang="en-US" sz="4400"/>
              <a:t>センシティブデータ</a:t>
            </a:r>
            <a:endParaRPr kumimoji="1" lang="ja-JP" altLang="en-US" sz="4400"/>
          </a:p>
        </p:txBody>
      </p:sp>
      <p:sp>
        <p:nvSpPr>
          <p:cNvPr id="11" name="テキスト ボックス 10">
            <a:extLst>
              <a:ext uri="{FF2B5EF4-FFF2-40B4-BE49-F238E27FC236}">
                <a16:creationId xmlns:a16="http://schemas.microsoft.com/office/drawing/2014/main" id="{93F443B5-4075-9552-234F-F2B0DB834BD5}"/>
              </a:ext>
            </a:extLst>
          </p:cNvPr>
          <p:cNvSpPr txBox="1"/>
          <p:nvPr/>
        </p:nvSpPr>
        <p:spPr>
          <a:xfrm>
            <a:off x="-160" y="6382811"/>
            <a:ext cx="12192000" cy="502573"/>
          </a:xfrm>
          <a:prstGeom prst="rect">
            <a:avLst/>
          </a:prstGeom>
          <a:solidFill>
            <a:srgbClr val="EAEAEA"/>
          </a:solidFill>
        </p:spPr>
        <p:txBody>
          <a:bodyPr wrap="square" rtlCol="0">
            <a:spAutoFit/>
          </a:bodyPr>
          <a:lstStyle/>
          <a:p>
            <a:r>
              <a:rPr lang="ja-JP" altLang="en-US" sz="1333">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1333">
                <a:latin typeface="BIZ UDPGothic" panose="020B0400000000000000" pitchFamily="34" charset="-128"/>
                <a:ea typeface="BIZ UDPGothic" panose="020B0400000000000000" pitchFamily="34" charset="-128"/>
              </a:rPr>
              <a:t>, </a:t>
            </a:r>
            <a:r>
              <a:rPr lang="zh-TW" altLang="en-US" sz="1333">
                <a:latin typeface="BIZ UDPGothic" panose="020B0400000000000000" pitchFamily="34" charset="-128"/>
                <a:ea typeface="BIZ UDPGothic" panose="020B0400000000000000" pitchFamily="34" charset="-128"/>
              </a:rPr>
              <a:t>九州大学附属図書館図書館</a:t>
            </a:r>
            <a:r>
              <a:rPr lang="en-US" altLang="zh-TW" sz="1333">
                <a:latin typeface="BIZ UDPGothic" panose="020B0400000000000000" pitchFamily="34" charset="-128"/>
                <a:ea typeface="BIZ UDPGothic" panose="020B0400000000000000" pitchFamily="34" charset="-128"/>
              </a:rPr>
              <a:t>DX</a:t>
            </a:r>
            <a:r>
              <a:rPr lang="zh-TW" altLang="en-US" sz="1333">
                <a:latin typeface="BIZ UDPGothic" panose="020B0400000000000000" pitchFamily="34" charset="-128"/>
                <a:ea typeface="BIZ UDPGothic" panose="020B0400000000000000" pitchFamily="34" charset="-128"/>
              </a:rPr>
              <a:t>支援室</a:t>
            </a:r>
            <a:r>
              <a:rPr lang="ja-JP" altLang="en-US" sz="1333">
                <a:latin typeface="BIZ UDPGothic" panose="020B0400000000000000" pitchFamily="34" charset="-128"/>
                <a:ea typeface="BIZ UDPGothic" panose="020B0400000000000000" pitchFamily="34" charset="-128"/>
              </a:rPr>
              <a:t>（</a:t>
            </a:r>
            <a:r>
              <a:rPr lang="en-US" altLang="ja-JP" sz="1333">
                <a:latin typeface="BIZ UDPGothic" panose="020B0400000000000000" pitchFamily="34" charset="-128"/>
                <a:ea typeface="BIZ UDPGothic" panose="020B0400000000000000" pitchFamily="34" charset="-128"/>
              </a:rPr>
              <a:t>2023, 08</a:t>
            </a:r>
            <a:r>
              <a:rPr lang="ja-JP" altLang="en-US" sz="1333">
                <a:latin typeface="BIZ UDPGothic" panose="020B0400000000000000" pitchFamily="34" charset="-128"/>
                <a:ea typeface="BIZ UDPGothic" panose="020B0400000000000000" pitchFamily="34" charset="-128"/>
              </a:rPr>
              <a:t>）「はじめよう、研究データ管理」</a:t>
            </a:r>
            <a:r>
              <a:rPr lang="en-US" altLang="ja-JP" sz="1333">
                <a:latin typeface="BIZ UDPGothic" panose="020B0400000000000000" pitchFamily="34" charset="-128"/>
                <a:ea typeface="BIZ UDPGothic" panose="020B0400000000000000" pitchFamily="34" charset="-128"/>
              </a:rPr>
              <a:t>, 2_</a:t>
            </a:r>
            <a:r>
              <a:rPr lang="ja-JP" altLang="en-US" sz="1333">
                <a:latin typeface="BIZ UDPGothic" panose="020B0400000000000000" pitchFamily="34" charset="-128"/>
                <a:ea typeface="BIZ UDPGothic" panose="020B0400000000000000" pitchFamily="34" charset="-128"/>
              </a:rPr>
              <a:t>研究データ管理の方針決定</a:t>
            </a:r>
            <a:r>
              <a:rPr lang="en-US" altLang="ja-JP" sz="1333">
                <a:latin typeface="BIZ UDPGothic" panose="020B0400000000000000" pitchFamily="34" charset="-128"/>
                <a:ea typeface="BIZ UDPGothic" panose="020B0400000000000000" pitchFamily="34" charset="-128"/>
              </a:rPr>
              <a:t>, p.7. </a:t>
            </a:r>
            <a:r>
              <a:rPr lang="en-US" altLang="ja-JP" sz="1333">
                <a:latin typeface="BIZ UDPGothic" panose="020B0400000000000000" pitchFamily="34" charset="-128"/>
                <a:ea typeface="BIZ UDPGothic" panose="020B0400000000000000" pitchFamily="34" charset="-128"/>
                <a:hlinkClick r:id="rId3"/>
              </a:rPr>
              <a:t>https://doi.org/10.15017/6796147</a:t>
            </a:r>
            <a:r>
              <a:rPr lang="ja-JP" altLang="en-US" sz="1333">
                <a:latin typeface="BIZ UDPGothic" panose="020B0400000000000000" pitchFamily="34" charset="-128"/>
                <a:ea typeface="BIZ UDPGothic" panose="020B0400000000000000" pitchFamily="34" charset="-128"/>
              </a:rPr>
              <a:t>　</a:t>
            </a:r>
            <a:endParaRPr lang="en-US" altLang="ja-JP" sz="1333">
              <a:latin typeface="BIZ UDPGothic" panose="020B0400000000000000" pitchFamily="34" charset="-128"/>
              <a:ea typeface="BIZ UDPGothic" panose="020B0400000000000000" pitchFamily="34" charset="-128"/>
            </a:endParaRPr>
          </a:p>
        </p:txBody>
      </p:sp>
      <p:pic>
        <p:nvPicPr>
          <p:cNvPr id="13" name="図 12">
            <a:extLst>
              <a:ext uri="{FF2B5EF4-FFF2-40B4-BE49-F238E27FC236}">
                <a16:creationId xmlns:a16="http://schemas.microsoft.com/office/drawing/2014/main" id="{4BFEE798-806E-FD29-6064-EEC53694F776}"/>
              </a:ext>
            </a:extLst>
          </p:cNvPr>
          <p:cNvPicPr>
            <a:picLocks noChangeAspect="1"/>
          </p:cNvPicPr>
          <p:nvPr/>
        </p:nvPicPr>
        <p:blipFill>
          <a:blip r:embed="rId4"/>
          <a:srcRect r="584"/>
          <a:stretch/>
        </p:blipFill>
        <p:spPr>
          <a:xfrm>
            <a:off x="2904217" y="1196752"/>
            <a:ext cx="6852186" cy="5152516"/>
          </a:xfrm>
          <a:prstGeom prst="rect">
            <a:avLst/>
          </a:prstGeom>
          <a:ln>
            <a:solidFill>
              <a:schemeClr val="bg1">
                <a:lumMod val="75000"/>
              </a:schemeClr>
            </a:solidFill>
          </a:ln>
        </p:spPr>
      </p:pic>
    </p:spTree>
    <p:extLst>
      <p:ext uri="{BB962C8B-B14F-4D97-AF65-F5344CB8AC3E}">
        <p14:creationId xmlns:p14="http://schemas.microsoft.com/office/powerpoint/2010/main" val="2279021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91DC9D9-2E05-10E3-8229-A67A7995AB2E}"/>
              </a:ext>
            </a:extLst>
          </p:cNvPr>
          <p:cNvSpPr txBox="1">
            <a:spLocks/>
          </p:cNvSpPr>
          <p:nvPr/>
        </p:nvSpPr>
        <p:spPr bwMode="auto">
          <a:xfrm>
            <a:off x="3779268" y="336689"/>
            <a:ext cx="4633464" cy="713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609555">
              <a:lnSpc>
                <a:spcPct val="100000"/>
              </a:lnSpc>
              <a:defRPr/>
            </a:pPr>
            <a:r>
              <a:rPr lang="ja-JP" altLang="en-US" sz="3733">
                <a:solidFill>
                  <a:schemeClr val="bg1"/>
                </a:solidFill>
                <a:latin typeface="BIZ UDPGothic" panose="020B0400000000000000" pitchFamily="34" charset="-128"/>
                <a:ea typeface="BIZ UDPGothic" panose="020B0400000000000000" pitchFamily="34" charset="-128"/>
                <a:cs typeface="Source Han Sans JP Normal"/>
              </a:rPr>
              <a:t>知的財産権</a:t>
            </a:r>
          </a:p>
        </p:txBody>
      </p:sp>
      <p:sp>
        <p:nvSpPr>
          <p:cNvPr id="10" name="テキスト ボックス 9">
            <a:extLst>
              <a:ext uri="{FF2B5EF4-FFF2-40B4-BE49-F238E27FC236}">
                <a16:creationId xmlns:a16="http://schemas.microsoft.com/office/drawing/2014/main" id="{8950BBBA-334F-E881-8A73-320EC1574436}"/>
              </a:ext>
            </a:extLst>
          </p:cNvPr>
          <p:cNvSpPr txBox="1"/>
          <p:nvPr/>
        </p:nvSpPr>
        <p:spPr>
          <a:xfrm>
            <a:off x="-830" y="6365558"/>
            <a:ext cx="12192831" cy="461665"/>
          </a:xfrm>
          <a:prstGeom prst="rect">
            <a:avLst/>
          </a:prstGeom>
          <a:solidFill>
            <a:schemeClr val="bg1">
              <a:lumMod val="95000"/>
            </a:schemeClr>
          </a:solidFill>
        </p:spPr>
        <p:txBody>
          <a:bodyPr wrap="square">
            <a:spAutoFit/>
          </a:bodyPr>
          <a:lstStyle/>
          <a:p>
            <a:r>
              <a:rPr lang="ja-JP" altLang="en-US" sz="1200">
                <a:latin typeface="BIZ UDPGothic" panose="020B0400000000000000" pitchFamily="34" charset="-128"/>
                <a:ea typeface="BIZ UDPGothic" panose="020B0400000000000000" pitchFamily="34" charset="-128"/>
              </a:rPr>
              <a:t>吉田</a:t>
            </a:r>
            <a:r>
              <a:rPr lang="en-US" altLang="ja-JP" sz="1200">
                <a:latin typeface="BIZ UDPGothic" panose="020B0400000000000000" pitchFamily="34" charset="-128"/>
                <a:ea typeface="BIZ UDPGothic" panose="020B0400000000000000" pitchFamily="34" charset="-128"/>
              </a:rPr>
              <a:t>et al.</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2018, 08, 31</a:t>
            </a:r>
            <a:r>
              <a:rPr lang="ja-JP" altLang="en-US" sz="1200">
                <a:latin typeface="BIZ UDPGothic" panose="020B0400000000000000" pitchFamily="34" charset="-128"/>
                <a:ea typeface="BIZ UDPGothic" panose="020B0400000000000000" pitchFamily="34" charset="-128"/>
              </a:rPr>
              <a:t>）「研究データ管理サービスの設計と実践</a:t>
            </a:r>
            <a:r>
              <a:rPr lang="en-US" altLang="ja-JP" sz="120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第</a:t>
            </a:r>
            <a:r>
              <a:rPr lang="en-US" altLang="ja-JP" sz="1200">
                <a:latin typeface="BIZ UDPGothic" panose="020B0400000000000000" pitchFamily="34" charset="-128"/>
                <a:ea typeface="BIZ UDPGothic" panose="020B0400000000000000" pitchFamily="34" charset="-128"/>
              </a:rPr>
              <a:t>5</a:t>
            </a:r>
            <a:r>
              <a:rPr lang="ja-JP" altLang="en-US" sz="1200">
                <a:latin typeface="BIZ UDPGothic" panose="020B0400000000000000" pitchFamily="34" charset="-128"/>
                <a:ea typeface="BIZ UDPGothic" panose="020B0400000000000000" pitchFamily="34" charset="-128"/>
              </a:rPr>
              <a:t>章：研究後の支援 」 </a:t>
            </a:r>
            <a:r>
              <a:rPr lang="en-US" altLang="ja-JP" sz="120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教材「研究データ管理サービスの設計と実践」</a:t>
            </a:r>
            <a:r>
              <a:rPr lang="en-US" altLang="ja-JP" sz="1200">
                <a:latin typeface="BIZ UDPGothic" panose="020B0400000000000000" pitchFamily="34" charset="-128"/>
                <a:ea typeface="BIZ UDPGothic" panose="020B0400000000000000" pitchFamily="34" charset="-128"/>
              </a:rPr>
              <a:t>』, p.5. </a:t>
            </a:r>
            <a:r>
              <a:rPr lang="ja-JP" altLang="en-US" sz="1200">
                <a:latin typeface="BIZ UDPGothic" panose="020B0400000000000000" pitchFamily="34" charset="-128"/>
                <a:ea typeface="BIZ UDPGothic" panose="020B0400000000000000" pitchFamily="34" charset="-128"/>
              </a:rPr>
              <a:t>オープンアクセスリポジトリ推進協会（</a:t>
            </a:r>
            <a:r>
              <a:rPr lang="es-ES" altLang="ja-JP" sz="1200">
                <a:latin typeface="BIZ UDPGothic" panose="020B0400000000000000" pitchFamily="34" charset="-128"/>
                <a:ea typeface="BIZ UDPGothic" panose="020B0400000000000000" pitchFamily="34" charset="-128"/>
              </a:rPr>
              <a:t>JPCOAR</a:t>
            </a:r>
            <a:r>
              <a:rPr lang="ja-JP" altLang="es-ES"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研究データ作業部会</a:t>
            </a:r>
            <a:r>
              <a:rPr lang="en-US" altLang="ja-JP" sz="1200">
                <a:latin typeface="BIZ UDPGothic" panose="020B0400000000000000" pitchFamily="34" charset="-128"/>
                <a:ea typeface="BIZ UDPGothic" panose="020B0400000000000000" pitchFamily="34" charset="-128"/>
              </a:rPr>
              <a:t>. </a:t>
            </a:r>
            <a:r>
              <a:rPr lang="es-ES" altLang="ja-JP" sz="1200">
                <a:latin typeface="BIZ UDPGothic" panose="020B0400000000000000" pitchFamily="34" charset="-128"/>
                <a:ea typeface="BIZ UDPGothic" panose="020B0400000000000000" pitchFamily="34" charset="-128"/>
                <a:hlinkClick r:id="rId3"/>
              </a:rPr>
              <a:t>https://jpcoar.repo.nii.ac.jp/records/128</a:t>
            </a:r>
            <a:r>
              <a:rPr lang="es-ES" altLang="ja-JP" sz="1200">
                <a:latin typeface="BIZ UDPGothic" panose="020B0400000000000000" pitchFamily="34" charset="-128"/>
                <a:ea typeface="BIZ UDPGothic" panose="020B0400000000000000" pitchFamily="34" charset="-128"/>
              </a:rPr>
              <a:t> </a:t>
            </a:r>
            <a:endParaRPr lang="ja-JP" altLang="en-US" sz="1200">
              <a:latin typeface="BIZ UDPGothic" panose="020B0400000000000000" pitchFamily="34" charset="-128"/>
              <a:ea typeface="BIZ UDPGothic" panose="020B0400000000000000" pitchFamily="34" charset="-128"/>
            </a:endParaRPr>
          </a:p>
        </p:txBody>
      </p:sp>
      <p:sp>
        <p:nvSpPr>
          <p:cNvPr id="14" name="テキスト ボックス 13">
            <a:extLst>
              <a:ext uri="{FF2B5EF4-FFF2-40B4-BE49-F238E27FC236}">
                <a16:creationId xmlns:a16="http://schemas.microsoft.com/office/drawing/2014/main" id="{63687F6D-2A50-B099-E27A-054A25C16C61}"/>
              </a:ext>
            </a:extLst>
          </p:cNvPr>
          <p:cNvSpPr txBox="1"/>
          <p:nvPr/>
        </p:nvSpPr>
        <p:spPr>
          <a:xfrm>
            <a:off x="1835807" y="2951850"/>
            <a:ext cx="9263116" cy="954300"/>
          </a:xfrm>
          <a:prstGeom prst="rect">
            <a:avLst/>
          </a:prstGeom>
          <a:noFill/>
        </p:spPr>
        <p:txBody>
          <a:bodyPr wrap="square" anchor="ctr">
            <a:spAutoFit/>
          </a:bodyPr>
          <a:lstStyle/>
          <a:p>
            <a:r>
              <a:rPr lang="ja-JP" altLang="en-US" sz="1867">
                <a:latin typeface="BIZ UDPGothic" panose="020B0400000000000000" pitchFamily="34" charset="-128"/>
                <a:ea typeface="BIZ UDPGothic" panose="020B0400000000000000" pitchFamily="34" charset="-128"/>
              </a:rPr>
              <a:t>機関として戦略的に非公開を選択する必要がある</a:t>
            </a:r>
            <a:endParaRPr lang="en-US" altLang="ja-JP" sz="1867">
              <a:latin typeface="BIZ UDPGothic" panose="020B0400000000000000" pitchFamily="34" charset="-128"/>
              <a:ea typeface="BIZ UDPGothic" panose="020B0400000000000000" pitchFamily="34" charset="-128"/>
            </a:endParaRPr>
          </a:p>
          <a:p>
            <a:r>
              <a:rPr lang="ja-JP" altLang="en-US" sz="1867">
                <a:latin typeface="BIZ UDPGothic" panose="020B0400000000000000" pitchFamily="34" charset="-128"/>
                <a:ea typeface="BIZ UDPGothic" panose="020B0400000000000000" pitchFamily="34" charset="-128"/>
              </a:rPr>
              <a:t>機関の知財及びデータ保存等に関するポリシーの確認や、知財担当部署への照会などが必要</a:t>
            </a:r>
          </a:p>
        </p:txBody>
      </p:sp>
      <p:sp>
        <p:nvSpPr>
          <p:cNvPr id="17" name="テキスト ボックス 16">
            <a:extLst>
              <a:ext uri="{FF2B5EF4-FFF2-40B4-BE49-F238E27FC236}">
                <a16:creationId xmlns:a16="http://schemas.microsoft.com/office/drawing/2014/main" id="{312523B7-C94C-A6F6-DAB3-C6613902EBDC}"/>
              </a:ext>
            </a:extLst>
          </p:cNvPr>
          <p:cNvSpPr txBox="1"/>
          <p:nvPr/>
        </p:nvSpPr>
        <p:spPr>
          <a:xfrm>
            <a:off x="1832811" y="4319055"/>
            <a:ext cx="9364211" cy="954300"/>
          </a:xfrm>
          <a:prstGeom prst="rect">
            <a:avLst/>
          </a:prstGeom>
          <a:noFill/>
        </p:spPr>
        <p:txBody>
          <a:bodyPr wrap="square" anchor="ctr">
            <a:spAutoFit/>
          </a:bodyPr>
          <a:lstStyle/>
          <a:p>
            <a:r>
              <a:rPr lang="ja-JP" altLang="en-US" sz="1867">
                <a:latin typeface="BIZ UDPGothic" panose="020B0400000000000000" pitchFamily="34" charset="-128"/>
                <a:ea typeface="BIZ UDPGothic" panose="020B0400000000000000" pitchFamily="34" charset="-128"/>
              </a:rPr>
              <a:t>複数の関係者が知的財産権を保持していたり、秘匿義務がある場合は、データ共有者間での取り決めに沿って、非公開にする必要がある。この場合には、データ共有者の所属機関のポリシーや共有者間での取り決めの確認が必要。</a:t>
            </a:r>
          </a:p>
        </p:txBody>
      </p:sp>
      <p:sp>
        <p:nvSpPr>
          <p:cNvPr id="18" name="テキスト ボックス 17">
            <a:extLst>
              <a:ext uri="{FF2B5EF4-FFF2-40B4-BE49-F238E27FC236}">
                <a16:creationId xmlns:a16="http://schemas.microsoft.com/office/drawing/2014/main" id="{22770E45-A801-AFC7-6003-46F9266AFF39}"/>
              </a:ext>
            </a:extLst>
          </p:cNvPr>
          <p:cNvSpPr txBox="1"/>
          <p:nvPr/>
        </p:nvSpPr>
        <p:spPr>
          <a:xfrm>
            <a:off x="1731179" y="1981242"/>
            <a:ext cx="5359800" cy="420564"/>
          </a:xfrm>
          <a:prstGeom prst="rect">
            <a:avLst/>
          </a:prstGeom>
          <a:noFill/>
        </p:spPr>
        <p:txBody>
          <a:bodyPr wrap="square" anchor="ctr">
            <a:spAutoFit/>
          </a:bodyPr>
          <a:lstStyle/>
          <a:p>
            <a:pPr marL="380990" indent="-380990">
              <a:buFont typeface="Wingdings" panose="05000000000000000000" pitchFamily="2" charset="2"/>
              <a:buChar char="u"/>
            </a:pPr>
            <a:r>
              <a:rPr lang="ja-JP" altLang="en-US" sz="2133" b="1">
                <a:latin typeface="BIZ UDPGothic" panose="020B0400000000000000" pitchFamily="34" charset="-128"/>
                <a:ea typeface="BIZ UDPGothic" panose="020B0400000000000000" pitchFamily="34" charset="-128"/>
              </a:rPr>
              <a:t>知的財産的な価値がある研究データ</a:t>
            </a:r>
          </a:p>
        </p:txBody>
      </p:sp>
      <p:sp>
        <p:nvSpPr>
          <p:cNvPr id="2" name="タイトル 1">
            <a:extLst>
              <a:ext uri="{FF2B5EF4-FFF2-40B4-BE49-F238E27FC236}">
                <a16:creationId xmlns:a16="http://schemas.microsoft.com/office/drawing/2014/main" id="{84BE28F8-4ACD-EAB7-680C-A3A0CCD8EE60}"/>
              </a:ext>
            </a:extLst>
          </p:cNvPr>
          <p:cNvSpPr>
            <a:spLocks noGrp="1"/>
          </p:cNvSpPr>
          <p:nvPr>
            <p:ph type="title"/>
          </p:nvPr>
        </p:nvSpPr>
        <p:spPr/>
        <p:txBody>
          <a:bodyPr/>
          <a:lstStyle/>
          <a:p>
            <a:r>
              <a:rPr lang="ja-JP" altLang="en-US"/>
              <a:t>知的財産権</a:t>
            </a:r>
          </a:p>
        </p:txBody>
      </p:sp>
    </p:spTree>
    <p:extLst>
      <p:ext uri="{BB962C8B-B14F-4D97-AF65-F5344CB8AC3E}">
        <p14:creationId xmlns:p14="http://schemas.microsoft.com/office/powerpoint/2010/main" val="60459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メモ 1"/>
          <p:cNvSpPr/>
          <p:nvPr/>
        </p:nvSpPr>
        <p:spPr>
          <a:xfrm>
            <a:off x="1886607" y="2890630"/>
            <a:ext cx="8946055" cy="2185871"/>
          </a:xfrm>
          <a:prstGeom prst="foldedCorner">
            <a:avLst/>
          </a:prstGeom>
          <a:solidFill>
            <a:schemeClr val="accent1">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55">
              <a:defRPr/>
            </a:pP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5" name="角丸四角形 4"/>
          <p:cNvSpPr/>
          <p:nvPr/>
        </p:nvSpPr>
        <p:spPr>
          <a:xfrm>
            <a:off x="1886607" y="1666043"/>
            <a:ext cx="8946055" cy="1045628"/>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55">
              <a:defRPr/>
            </a:pP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6" name="タイトル 5"/>
          <p:cNvSpPr>
            <a:spLocks noGrp="1"/>
          </p:cNvSpPr>
          <p:nvPr>
            <p:ph type="title"/>
          </p:nvPr>
        </p:nvSpPr>
        <p:spPr/>
        <p:txBody>
          <a:bodyPr/>
          <a:lstStyle/>
          <a:p>
            <a:r>
              <a:rPr kumimoji="1" lang="ja-JP" altLang="en-US"/>
              <a:t>著作権</a:t>
            </a:r>
          </a:p>
        </p:txBody>
      </p:sp>
      <p:sp>
        <p:nvSpPr>
          <p:cNvPr id="7" name="コンテンツ プレースホルダー 6"/>
          <p:cNvSpPr>
            <a:spLocks noGrp="1"/>
          </p:cNvSpPr>
          <p:nvPr>
            <p:ph idx="1"/>
          </p:nvPr>
        </p:nvSpPr>
        <p:spPr>
          <a:xfrm>
            <a:off x="2008749" y="1713688"/>
            <a:ext cx="8809899" cy="969955"/>
          </a:xfrm>
        </p:spPr>
        <p:txBody>
          <a:bodyPr anchor="ctr">
            <a:noAutofit/>
          </a:bodyPr>
          <a:lstStyle/>
          <a:p>
            <a:pPr marL="95244" indent="0">
              <a:buClr>
                <a:srgbClr val="72A376"/>
              </a:buClr>
              <a:buNone/>
            </a:pPr>
            <a:r>
              <a:rPr lang="ja-JP" altLang="en-US" sz="1867"/>
              <a:t>著作物＝「思想又は感情を創作的に表現したものであつて、文芸、学術、美術又は音楽の範囲に属するもの」をいう</a:t>
            </a:r>
            <a:r>
              <a:rPr lang="en-US" altLang="ja-JP" sz="1867"/>
              <a:t>   </a:t>
            </a:r>
            <a:r>
              <a:rPr lang="ja-JP" altLang="en-US" sz="1867"/>
              <a:t>（著作権法第 </a:t>
            </a:r>
            <a:r>
              <a:rPr lang="en-US" altLang="ja-JP" sz="1867"/>
              <a:t>2 </a:t>
            </a:r>
            <a:r>
              <a:rPr lang="ja-JP" altLang="en-US" sz="1867"/>
              <a:t>条第 </a:t>
            </a:r>
            <a:r>
              <a:rPr lang="en-US" altLang="ja-JP" sz="1867"/>
              <a:t>1 </a:t>
            </a:r>
            <a:r>
              <a:rPr lang="ja-JP" altLang="en-US" sz="1867"/>
              <a:t>項第 </a:t>
            </a:r>
            <a:r>
              <a:rPr lang="en-US" altLang="ja-JP" sz="1867"/>
              <a:t>1 </a:t>
            </a:r>
            <a:r>
              <a:rPr lang="ja-JP" altLang="en-US" sz="1867"/>
              <a:t>号）</a:t>
            </a:r>
            <a:endParaRPr lang="en-US" altLang="ja-JP" sz="1867"/>
          </a:p>
        </p:txBody>
      </p:sp>
      <p:sp>
        <p:nvSpPr>
          <p:cNvPr id="4" name="コンテンツ プレースホルダー 6"/>
          <p:cNvSpPr txBox="1">
            <a:spLocks/>
          </p:cNvSpPr>
          <p:nvPr/>
        </p:nvSpPr>
        <p:spPr>
          <a:xfrm>
            <a:off x="2022764" y="2890630"/>
            <a:ext cx="8620697" cy="2185871"/>
          </a:xfrm>
          <a:prstGeom prst="rect">
            <a:avLst/>
          </a:prstGeom>
        </p:spPr>
        <p:txBody>
          <a:bodyPr vert="horz" anchor="ctr">
            <a:normAutofit/>
          </a:bodyPr>
          <a:lst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a:lstStyle>
          <a:p>
            <a:pPr marL="100004" lvl="1" indent="0" defTabSz="609555">
              <a:buClr>
                <a:srgbClr val="B0CCB0"/>
              </a:buClr>
              <a:buNone/>
              <a:defRPr/>
            </a:pPr>
            <a:r>
              <a:rPr lang="ja-JP" altLang="en-US" sz="1867" b="1">
                <a:solidFill>
                  <a:prstClr val="black"/>
                </a:solidFill>
                <a:latin typeface="BIZ UDPGothic" panose="020B0400000000000000" pitchFamily="34" charset="-128"/>
                <a:ea typeface="BIZ UDPGothic" panose="020B0400000000000000" pitchFamily="34" charset="-128"/>
              </a:rPr>
              <a:t>判例</a:t>
            </a:r>
            <a:r>
              <a:rPr lang="ja-JP" altLang="en-US" sz="1867">
                <a:solidFill>
                  <a:prstClr val="black"/>
                </a:solidFill>
                <a:latin typeface="BIZ UDPGothic" panose="020B0400000000000000" pitchFamily="34" charset="-128"/>
                <a:ea typeface="BIZ UDPGothic" panose="020B0400000000000000" pitchFamily="34" charset="-128"/>
              </a:rPr>
              <a:t>：</a:t>
            </a:r>
            <a:endParaRPr lang="en-US" altLang="ja-JP" sz="1867">
              <a:solidFill>
                <a:prstClr val="black"/>
              </a:solidFill>
              <a:latin typeface="BIZ UDPGothic" panose="020B0400000000000000" pitchFamily="34" charset="-128"/>
              <a:ea typeface="BIZ UDPGothic" panose="020B0400000000000000" pitchFamily="34" charset="-128"/>
            </a:endParaRPr>
          </a:p>
          <a:p>
            <a:pPr marL="274300" lvl="1" indent="0" defTabSz="609555">
              <a:buClr>
                <a:srgbClr val="B0CCB0"/>
              </a:buClr>
              <a:buNone/>
              <a:defRPr/>
            </a:pPr>
            <a:r>
              <a:rPr lang="ja-JP" altLang="en-US" sz="1867">
                <a:solidFill>
                  <a:prstClr val="black"/>
                </a:solidFill>
                <a:latin typeface="BIZ UDPGothic" panose="020B0400000000000000" pitchFamily="34" charset="-128"/>
                <a:ea typeface="BIZ UDPGothic" panose="020B0400000000000000" pitchFamily="34" charset="-128"/>
              </a:rPr>
              <a:t>「データ自体は、仮にその集積行為に多額の費用、時間及び人員を費やしたものであったとしても著作権法の保護の対象となるわけではない」</a:t>
            </a:r>
            <a:endParaRPr lang="en-US" altLang="ja-JP" sz="1867">
              <a:solidFill>
                <a:prstClr val="black"/>
              </a:solidFill>
              <a:latin typeface="BIZ UDPGothic" panose="020B0400000000000000" pitchFamily="34" charset="-128"/>
              <a:ea typeface="BIZ UDPGothic" panose="020B0400000000000000" pitchFamily="34" charset="-128"/>
            </a:endParaRPr>
          </a:p>
          <a:p>
            <a:pPr marL="274300" lvl="1" indent="0" defTabSz="609555">
              <a:buClr>
                <a:srgbClr val="B0CCB0"/>
              </a:buClr>
              <a:buNone/>
              <a:defRPr/>
            </a:pPr>
            <a:r>
              <a:rPr lang="ja-JP" altLang="en-US" sz="1867">
                <a:solidFill>
                  <a:prstClr val="black"/>
                </a:solidFill>
                <a:latin typeface="BIZ UDPGothic" panose="020B0400000000000000" pitchFamily="34" charset="-128"/>
                <a:ea typeface="BIZ UDPGothic" panose="020B0400000000000000" pitchFamily="34" charset="-128"/>
              </a:rPr>
              <a:t>（名古屋地判平成</a:t>
            </a:r>
            <a:r>
              <a:rPr lang="en-US" altLang="ja-JP" sz="1867">
                <a:solidFill>
                  <a:prstClr val="black"/>
                </a:solidFill>
                <a:latin typeface="BIZ UDPGothic" panose="020B0400000000000000" pitchFamily="34" charset="-128"/>
                <a:ea typeface="BIZ UDPGothic" panose="020B0400000000000000" pitchFamily="34" charset="-128"/>
              </a:rPr>
              <a:t>12</a:t>
            </a:r>
            <a:r>
              <a:rPr lang="ja-JP" altLang="en-US" sz="1867">
                <a:solidFill>
                  <a:prstClr val="black"/>
                </a:solidFill>
                <a:latin typeface="BIZ UDPGothic" panose="020B0400000000000000" pitchFamily="34" charset="-128"/>
                <a:ea typeface="BIZ UDPGothic" panose="020B0400000000000000" pitchFamily="34" charset="-128"/>
              </a:rPr>
              <a:t>年</a:t>
            </a:r>
            <a:r>
              <a:rPr lang="en-US" altLang="ja-JP" sz="1867">
                <a:solidFill>
                  <a:prstClr val="black"/>
                </a:solidFill>
                <a:latin typeface="BIZ UDPGothic" panose="020B0400000000000000" pitchFamily="34" charset="-128"/>
                <a:ea typeface="BIZ UDPGothic" panose="020B0400000000000000" pitchFamily="34" charset="-128"/>
              </a:rPr>
              <a:t>10</a:t>
            </a:r>
            <a:r>
              <a:rPr lang="ja-JP" altLang="en-US" sz="1867">
                <a:solidFill>
                  <a:prstClr val="black"/>
                </a:solidFill>
                <a:latin typeface="BIZ UDPGothic" panose="020B0400000000000000" pitchFamily="34" charset="-128"/>
                <a:ea typeface="BIZ UDPGothic" panose="020B0400000000000000" pitchFamily="34" charset="-128"/>
              </a:rPr>
              <a:t>月</a:t>
            </a:r>
            <a:r>
              <a:rPr lang="en-US" altLang="ja-JP" sz="1867">
                <a:solidFill>
                  <a:prstClr val="black"/>
                </a:solidFill>
                <a:latin typeface="BIZ UDPGothic" panose="020B0400000000000000" pitchFamily="34" charset="-128"/>
                <a:ea typeface="BIZ UDPGothic" panose="020B0400000000000000" pitchFamily="34" charset="-128"/>
              </a:rPr>
              <a:t>18</a:t>
            </a:r>
            <a:r>
              <a:rPr lang="ja-JP" altLang="en-US" sz="1867">
                <a:solidFill>
                  <a:prstClr val="black"/>
                </a:solidFill>
                <a:latin typeface="BIZ UDPGothic" panose="020B0400000000000000" pitchFamily="34" charset="-128"/>
                <a:ea typeface="BIZ UDPGothic" panose="020B0400000000000000" pitchFamily="34" charset="-128"/>
              </a:rPr>
              <a:t>日</a:t>
            </a:r>
            <a:r>
              <a:rPr lang="en-US" altLang="ja-JP" sz="1867">
                <a:solidFill>
                  <a:prstClr val="black"/>
                </a:solidFill>
                <a:latin typeface="BIZ UDPGothic" panose="020B0400000000000000" pitchFamily="34" charset="-128"/>
                <a:ea typeface="BIZ UDPGothic" panose="020B0400000000000000" pitchFamily="34" charset="-128"/>
              </a:rPr>
              <a:t>.</a:t>
            </a:r>
            <a:r>
              <a:rPr lang="ja-JP" altLang="en-US" sz="1867">
                <a:solidFill>
                  <a:prstClr val="black"/>
                </a:solidFill>
                <a:latin typeface="BIZ UDPGothic" panose="020B0400000000000000" pitchFamily="34" charset="-128"/>
                <a:ea typeface="BIZ UDPGothic" panose="020B0400000000000000" pitchFamily="34" charset="-128"/>
              </a:rPr>
              <a:t>　事件番号平成</a:t>
            </a:r>
            <a:r>
              <a:rPr lang="en-US" altLang="ja-JP" sz="1867">
                <a:solidFill>
                  <a:prstClr val="black"/>
                </a:solidFill>
                <a:latin typeface="BIZ UDPGothic" panose="020B0400000000000000" pitchFamily="34" charset="-128"/>
                <a:ea typeface="BIZ UDPGothic" panose="020B0400000000000000" pitchFamily="34" charset="-128"/>
              </a:rPr>
              <a:t>11(</a:t>
            </a:r>
            <a:r>
              <a:rPr lang="ja-JP" altLang="en-US" sz="1867">
                <a:solidFill>
                  <a:prstClr val="black"/>
                </a:solidFill>
                <a:latin typeface="BIZ UDPGothic" panose="020B0400000000000000" pitchFamily="34" charset="-128"/>
                <a:ea typeface="BIZ UDPGothic" panose="020B0400000000000000" pitchFamily="34" charset="-128"/>
              </a:rPr>
              <a:t>ワ</a:t>
            </a:r>
            <a:r>
              <a:rPr lang="en-US" altLang="ja-JP" sz="1867">
                <a:solidFill>
                  <a:prstClr val="black"/>
                </a:solidFill>
                <a:latin typeface="BIZ UDPGothic" panose="020B0400000000000000" pitchFamily="34" charset="-128"/>
                <a:ea typeface="BIZ UDPGothic" panose="020B0400000000000000" pitchFamily="34" charset="-128"/>
              </a:rPr>
              <a:t>)5181</a:t>
            </a:r>
            <a:r>
              <a:rPr lang="ja-JP" altLang="en-US" sz="1867">
                <a:solidFill>
                  <a:prstClr val="black"/>
                </a:solidFill>
                <a:latin typeface="BIZ UDPGothic" panose="020B0400000000000000" pitchFamily="34" charset="-128"/>
                <a:ea typeface="BIZ UDPGothic" panose="020B0400000000000000" pitchFamily="34" charset="-128"/>
              </a:rPr>
              <a:t>）</a:t>
            </a:r>
            <a:r>
              <a:rPr lang="en-US" altLang="ja-JP" sz="1867">
                <a:solidFill>
                  <a:prstClr val="black"/>
                </a:solidFill>
                <a:latin typeface="BIZ UDPGothic" panose="020B0400000000000000" pitchFamily="34" charset="-128"/>
                <a:ea typeface="BIZ UDPGothic" panose="020B0400000000000000" pitchFamily="34" charset="-128"/>
                <a:hlinkClick r:id="rId3"/>
              </a:rPr>
              <a:t>https://www.courts.go.jp/app/files/hanrei_jp/907/012907_hanrei.pdf</a:t>
            </a:r>
            <a:endParaRPr lang="en-US" altLang="ja-JP" sz="1867">
              <a:solidFill>
                <a:prstClr val="black"/>
              </a:solidFill>
              <a:latin typeface="BIZ UDPGothic" panose="020B0400000000000000" pitchFamily="34" charset="-128"/>
              <a:ea typeface="BIZ UDPGothic" panose="020B0400000000000000" pitchFamily="34" charset="-128"/>
            </a:endParaRPr>
          </a:p>
        </p:txBody>
      </p:sp>
      <p:sp>
        <p:nvSpPr>
          <p:cNvPr id="3" name="テキスト ボックス 2"/>
          <p:cNvSpPr txBox="1"/>
          <p:nvPr/>
        </p:nvSpPr>
        <p:spPr>
          <a:xfrm>
            <a:off x="2479065" y="5377065"/>
            <a:ext cx="7853408" cy="954300"/>
          </a:xfrm>
          <a:prstGeom prst="rect">
            <a:avLst/>
          </a:prstGeom>
          <a:solidFill>
            <a:schemeClr val="accent2">
              <a:lumMod val="20000"/>
              <a:lumOff val="80000"/>
            </a:schemeClr>
          </a:solidFill>
        </p:spPr>
        <p:txBody>
          <a:bodyPr wrap="square" rtlCol="0">
            <a:spAutoFit/>
          </a:bodyPr>
          <a:lstStyle/>
          <a:p>
            <a:pPr marL="177788" indent="-177788" defTabSz="609555">
              <a:defRPr/>
            </a:pPr>
            <a:r>
              <a:rPr kumimoji="0" lang="ja-JP" altLang="en-US" sz="1867">
                <a:solidFill>
                  <a:srgbClr val="FF0000"/>
                </a:solidFill>
                <a:latin typeface="BIZ UDPGothic" panose="020B0400000000000000" pitchFamily="34" charset="-128"/>
                <a:ea typeface="BIZ UDPGothic" panose="020B0400000000000000" pitchFamily="34" charset="-128"/>
              </a:rPr>
              <a:t>単なる客観的事実やデータは著作物とはみなされない</a:t>
            </a:r>
            <a:endParaRPr kumimoji="0" lang="en-US" altLang="ja-JP" sz="1867">
              <a:solidFill>
                <a:srgbClr val="FF0000"/>
              </a:solidFill>
              <a:latin typeface="BIZ UDPGothic" panose="020B0400000000000000" pitchFamily="34" charset="-128"/>
              <a:ea typeface="BIZ UDPGothic" panose="020B0400000000000000" pitchFamily="34" charset="-128"/>
            </a:endParaRPr>
          </a:p>
          <a:p>
            <a:pPr defTabSz="609555">
              <a:defRPr/>
            </a:pPr>
            <a:r>
              <a:rPr kumimoji="0" lang="ja-JP" altLang="en-US" sz="1867">
                <a:solidFill>
                  <a:prstClr val="black"/>
                </a:solidFill>
                <a:latin typeface="BIZ UDPGothic" panose="020B0400000000000000" pitchFamily="34" charset="-128"/>
                <a:ea typeface="BIZ UDPGothic" panose="020B0400000000000000" pitchFamily="34" charset="-128"/>
              </a:rPr>
              <a:t>ただし、</a:t>
            </a:r>
            <a:r>
              <a:rPr lang="ja-JP" altLang="en-US" sz="1867">
                <a:solidFill>
                  <a:prstClr val="black"/>
                </a:solidFill>
                <a:latin typeface="BIZ UDPGothic" panose="020B0400000000000000" pitchFamily="34" charset="-128"/>
                <a:ea typeface="BIZ UDPGothic" panose="020B0400000000000000" pitchFamily="34" charset="-128"/>
              </a:rPr>
              <a:t>一定の考えのもとデータを整理・分析した場合は「創作性」が認められる場合も</a:t>
            </a:r>
            <a:r>
              <a:rPr kumimoji="0" lang="ja-JP" altLang="en-US" sz="1867">
                <a:solidFill>
                  <a:prstClr val="black"/>
                </a:solidFill>
                <a:latin typeface="BIZ UDPGothic" panose="020B0400000000000000" pitchFamily="34" charset="-128"/>
                <a:ea typeface="BIZ UDPGothic" panose="020B0400000000000000" pitchFamily="34" charset="-128"/>
              </a:rPr>
              <a:t>（</a:t>
            </a:r>
            <a:r>
              <a:rPr lang="ja-JP" altLang="en-US" sz="1867">
                <a:solidFill>
                  <a:prstClr val="black"/>
                </a:solidFill>
                <a:latin typeface="BIZ UDPGothic" panose="020B0400000000000000" pitchFamily="34" charset="-128"/>
                <a:ea typeface="BIZ UDPGothic" panose="020B0400000000000000" pitchFamily="34" charset="-128"/>
              </a:rPr>
              <a:t>地図、データベースの著作物</a:t>
            </a:r>
            <a:r>
              <a:rPr kumimoji="0" lang="en-US" altLang="ja-JP" sz="1867">
                <a:solidFill>
                  <a:prstClr val="black"/>
                </a:solidFill>
                <a:latin typeface="BIZ UDPGothic" panose="020B0400000000000000" pitchFamily="34" charset="-128"/>
                <a:ea typeface="BIZ UDPGothic" panose="020B0400000000000000" pitchFamily="34" charset="-128"/>
              </a:rPr>
              <a:t>etc.</a:t>
            </a:r>
            <a:r>
              <a:rPr kumimoji="0" lang="ja-JP" altLang="en-US" sz="1867">
                <a:solidFill>
                  <a:prstClr val="black"/>
                </a:solidFill>
                <a:latin typeface="BIZ UDPGothic" panose="020B0400000000000000" pitchFamily="34" charset="-128"/>
                <a:ea typeface="BIZ UDPGothic" panose="020B0400000000000000" pitchFamily="34" charset="-128"/>
              </a:rPr>
              <a:t>）。</a:t>
            </a:r>
            <a:endParaRPr lang="ja-JP" altLang="en-US" sz="1867">
              <a:solidFill>
                <a:prstClr val="black"/>
              </a:solidFill>
              <a:latin typeface="BIZ UDPGothic" panose="020B0400000000000000" pitchFamily="34" charset="-128"/>
              <a:ea typeface="BIZ UDPGothic" panose="020B0400000000000000" pitchFamily="34" charset="-128"/>
            </a:endParaRPr>
          </a:p>
        </p:txBody>
      </p:sp>
      <p:sp>
        <p:nvSpPr>
          <p:cNvPr id="9" name="正方形/長方形 8">
            <a:extLst>
              <a:ext uri="{FF2B5EF4-FFF2-40B4-BE49-F238E27FC236}">
                <a16:creationId xmlns:a16="http://schemas.microsoft.com/office/drawing/2014/main" id="{6E470048-16FF-9AC8-9395-7EFEB9C12540}"/>
              </a:ext>
            </a:extLst>
          </p:cNvPr>
          <p:cNvSpPr/>
          <p:nvPr/>
        </p:nvSpPr>
        <p:spPr>
          <a:xfrm>
            <a:off x="67067" y="5417694"/>
            <a:ext cx="1968708" cy="13790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Gothic" panose="020B0400000000000000" pitchFamily="34" charset="-128"/>
              <a:ea typeface="BIZ UDPGothic" panose="020B0400000000000000" pitchFamily="34" charset="-128"/>
            </a:endParaRPr>
          </a:p>
        </p:txBody>
      </p:sp>
      <p:sp>
        <p:nvSpPr>
          <p:cNvPr id="8" name="右矢印 7"/>
          <p:cNvSpPr/>
          <p:nvPr/>
        </p:nvSpPr>
        <p:spPr>
          <a:xfrm>
            <a:off x="1859528" y="5727619"/>
            <a:ext cx="499411" cy="2837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55">
              <a:defRPr/>
            </a:pPr>
            <a:endParaRPr lang="ja-JP" altLang="en-US">
              <a:solidFill>
                <a:prstClr val="white"/>
              </a:solidFill>
              <a:latin typeface="BIZ UDPGothic" panose="020B0400000000000000" pitchFamily="34" charset="-128"/>
              <a:ea typeface="BIZ UDPGothic" panose="020B0400000000000000" pitchFamily="34" charset="-128"/>
            </a:endParaRPr>
          </a:p>
        </p:txBody>
      </p:sp>
      <p:sp>
        <p:nvSpPr>
          <p:cNvPr id="10" name="テキスト ボックス 9">
            <a:extLst>
              <a:ext uri="{FF2B5EF4-FFF2-40B4-BE49-F238E27FC236}">
                <a16:creationId xmlns:a16="http://schemas.microsoft.com/office/drawing/2014/main" id="{51575744-D84D-D34F-673A-5F8941486D42}"/>
              </a:ext>
            </a:extLst>
          </p:cNvPr>
          <p:cNvSpPr txBox="1"/>
          <p:nvPr/>
        </p:nvSpPr>
        <p:spPr>
          <a:xfrm>
            <a:off x="1" y="6549257"/>
            <a:ext cx="12191999" cy="276999"/>
          </a:xfrm>
          <a:prstGeom prst="rect">
            <a:avLst/>
          </a:prstGeom>
          <a:solidFill>
            <a:schemeClr val="bg1">
              <a:lumMod val="95000"/>
            </a:schemeClr>
          </a:solidFill>
        </p:spPr>
        <p:txBody>
          <a:bodyPr wrap="square">
            <a:spAutoFit/>
          </a:bodyPr>
          <a:lstStyle/>
          <a:p>
            <a:r>
              <a:rPr lang="en-US" altLang="ja-JP" sz="1200">
                <a:latin typeface="BIZ UDPGothic" panose="020B0400000000000000" pitchFamily="34" charset="-128"/>
                <a:ea typeface="BIZ UDPGothic" panose="020B0400000000000000" pitchFamily="34" charset="-128"/>
              </a:rPr>
              <a:t>JPCOAR, 『</a:t>
            </a:r>
            <a:r>
              <a:rPr lang="ja-JP" altLang="en-US" sz="1200">
                <a:latin typeface="BIZ UDPGothic" panose="020B0400000000000000" pitchFamily="34" charset="-128"/>
                <a:ea typeface="BIZ UDPGothic" panose="020B0400000000000000" pitchFamily="34" charset="-128"/>
              </a:rPr>
              <a:t>研究データ管理サービスの設計と実践</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第２版 第５章 研究前の支援</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4"/>
              </a:rPr>
              <a:t>https://jpcoar.repo.nii.ac.jp/records/128</a:t>
            </a:r>
            <a:r>
              <a:rPr lang="en-US" altLang="ja-JP" sz="120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スライド</a:t>
            </a:r>
            <a:r>
              <a:rPr lang="en-US" altLang="ja-JP" sz="1200">
                <a:latin typeface="BIZ UDPGothic" panose="020B0400000000000000" pitchFamily="34" charset="-128"/>
                <a:ea typeface="BIZ UDPGothic" panose="020B0400000000000000" pitchFamily="34" charset="-128"/>
              </a:rPr>
              <a:t>27</a:t>
            </a:r>
            <a:r>
              <a:rPr lang="ja-JP" altLang="en-US" sz="1200">
                <a:latin typeface="BIZ UDPGothic" panose="020B0400000000000000" pitchFamily="34" charset="-128"/>
                <a:ea typeface="BIZ UDPGothic" panose="020B0400000000000000" pitchFamily="34" charset="-128"/>
              </a:rPr>
              <a:t>を引用・加工</a:t>
            </a:r>
          </a:p>
        </p:txBody>
      </p:sp>
    </p:spTree>
    <p:extLst>
      <p:ext uri="{BB962C8B-B14F-4D97-AF65-F5344CB8AC3E}">
        <p14:creationId xmlns:p14="http://schemas.microsoft.com/office/powerpoint/2010/main" val="1320171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7A924001-4483-8F8B-F026-422DDAFB31E2}"/>
              </a:ext>
            </a:extLst>
          </p:cNvPr>
          <p:cNvSpPr>
            <a:spLocks noGrp="1"/>
          </p:cNvSpPr>
          <p:nvPr>
            <p:ph type="title"/>
          </p:nvPr>
        </p:nvSpPr>
        <p:spPr/>
        <p:txBody>
          <a:bodyPr/>
          <a:lstStyle/>
          <a:p>
            <a:pPr>
              <a:defRPr/>
            </a:pPr>
            <a:r>
              <a:rPr lang="ja-JP" altLang="en-US" sz="3733"/>
              <a:t>個人情報保護</a:t>
            </a:r>
            <a:endParaRPr lang="ja-JP" altLang="en-US" sz="3200">
              <a:effectLst>
                <a:outerShdw blurRad="38100" dist="38100" dir="2700000" algn="tl">
                  <a:srgbClr val="000000">
                    <a:alpha val="43137"/>
                  </a:srgbClr>
                </a:outerShdw>
              </a:effectLst>
            </a:endParaRPr>
          </a:p>
        </p:txBody>
      </p:sp>
      <p:sp>
        <p:nvSpPr>
          <p:cNvPr id="20484" name="テキスト ボックス 8">
            <a:extLst>
              <a:ext uri="{FF2B5EF4-FFF2-40B4-BE49-F238E27FC236}">
                <a16:creationId xmlns:a16="http://schemas.microsoft.com/office/drawing/2014/main" id="{511CCEF2-9FE0-5944-5346-EED5F531DE88}"/>
              </a:ext>
            </a:extLst>
          </p:cNvPr>
          <p:cNvSpPr txBox="1">
            <a:spLocks noChangeArrowheads="1"/>
          </p:cNvSpPr>
          <p:nvPr/>
        </p:nvSpPr>
        <p:spPr bwMode="auto">
          <a:xfrm>
            <a:off x="592706" y="2296970"/>
            <a:ext cx="7879705" cy="3375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80990" indent="-380990" defTabSz="712736">
              <a:buFont typeface="Wingdings" panose="05000000000000000000" pitchFamily="2" charset="2"/>
              <a:buChar char="u"/>
              <a:defRPr/>
            </a:pPr>
            <a:r>
              <a:rPr lang="ja-JP" altLang="en-US" sz="1867" b="1">
                <a:latin typeface="BIZ UDPGothic" panose="020B0400000000000000" pitchFamily="34" charset="-128"/>
                <a:ea typeface="BIZ UDPGothic" panose="020B0400000000000000" pitchFamily="34" charset="-128"/>
              </a:rPr>
              <a:t>オープンサイエンスのためのデータ管理基盤ハンドブック</a:t>
            </a:r>
            <a:br>
              <a:rPr lang="ja-JP" altLang="en-US" sz="1867" b="1">
                <a:latin typeface="BIZ UDPGothic" panose="020B0400000000000000" pitchFamily="34" charset="-128"/>
                <a:ea typeface="BIZ UDPGothic" panose="020B0400000000000000" pitchFamily="34" charset="-128"/>
              </a:rPr>
            </a:br>
            <a:r>
              <a:rPr lang="ja-JP" altLang="en-US" sz="1867" b="1">
                <a:latin typeface="BIZ UDPGothic" panose="020B0400000000000000" pitchFamily="34" charset="-128"/>
                <a:ea typeface="BIZ UDPGothic" panose="020B0400000000000000" pitchFamily="34" charset="-128"/>
              </a:rPr>
              <a:t>～学術研究者のための“個人情報”の取扱い方について～</a:t>
            </a:r>
            <a:endParaRPr lang="en-US" altLang="ja-JP" sz="1867" b="1">
              <a:latin typeface="BIZ UDPGothic" panose="020B0400000000000000" pitchFamily="34" charset="-128"/>
              <a:ea typeface="BIZ UDPGothic" panose="020B0400000000000000" pitchFamily="34" charset="-128"/>
            </a:endParaRPr>
          </a:p>
          <a:p>
            <a:pPr defTabSz="712736">
              <a:defRPr/>
            </a:pPr>
            <a:endParaRPr lang="en-US" altLang="ja-JP" sz="1600">
              <a:latin typeface="BIZ UDPGothic" panose="020B0400000000000000" pitchFamily="34" charset="-128"/>
              <a:ea typeface="BIZ UDPGothic" panose="020B0400000000000000" pitchFamily="34" charset="-128"/>
            </a:endParaRPr>
          </a:p>
          <a:p>
            <a:pPr lvl="1" defTabSz="712736">
              <a:defRPr/>
            </a:pPr>
            <a:r>
              <a:rPr lang="ja-JP" altLang="en-US" sz="1600">
                <a:latin typeface="BIZ UDPGothic" panose="020B0400000000000000" pitchFamily="34" charset="-128"/>
                <a:ea typeface="BIZ UDPGothic" panose="020B0400000000000000" pitchFamily="34" charset="-128"/>
              </a:rPr>
              <a:t>データの利活用において、特に、個人情報を含むデータの取扱いは難しく、その取扱いを躊躇することが想定される。</a:t>
            </a:r>
          </a:p>
          <a:p>
            <a:pPr lvl="1" defTabSz="712736">
              <a:defRPr/>
            </a:pPr>
            <a:endParaRPr lang="en-US" altLang="ja-JP" sz="1600">
              <a:latin typeface="BIZ UDPGothic" panose="020B0400000000000000" pitchFamily="34" charset="-128"/>
              <a:ea typeface="BIZ UDPGothic" panose="020B0400000000000000" pitchFamily="34" charset="-128"/>
            </a:endParaRPr>
          </a:p>
          <a:p>
            <a:pPr lvl="1" defTabSz="712736">
              <a:defRPr/>
            </a:pPr>
            <a:r>
              <a:rPr lang="ja-JP" altLang="en-US" sz="1600">
                <a:latin typeface="BIZ UDPGothic" panose="020B0400000000000000" pitchFamily="34" charset="-128"/>
                <a:ea typeface="BIZ UDPGothic" panose="020B0400000000000000" pitchFamily="34" charset="-128"/>
              </a:rPr>
              <a:t>国立情報学研究所（</a:t>
            </a:r>
            <a:r>
              <a:rPr lang="en-US" altLang="ja-JP" sz="1600">
                <a:latin typeface="BIZ UDPGothic" panose="020B0400000000000000" pitchFamily="34" charset="-128"/>
                <a:ea typeface="BIZ UDPGothic" panose="020B0400000000000000" pitchFamily="34" charset="-128"/>
              </a:rPr>
              <a:t>NII</a:t>
            </a:r>
            <a:r>
              <a:rPr lang="ja-JP" altLang="en-US" sz="1600">
                <a:latin typeface="BIZ UDPGothic" panose="020B0400000000000000" pitchFamily="34" charset="-128"/>
                <a:ea typeface="BIZ UDPGothic" panose="020B0400000000000000" pitchFamily="34" charset="-128"/>
              </a:rPr>
              <a:t>）では、「オープンサイエンスのためのデータ管理基盤ハンドブックにかかる検討会」を設置し、日本学術会議と連携し、データを取り扱う際の注意点を丁寧にまとめた研究者のためのハンドブックを作成。</a:t>
            </a:r>
            <a:endParaRPr lang="en-US" altLang="ja-JP" sz="1600">
              <a:latin typeface="BIZ UDPGothic" panose="020B0400000000000000" pitchFamily="34" charset="-128"/>
              <a:ea typeface="BIZ UDPGothic" panose="020B0400000000000000" pitchFamily="34" charset="-128"/>
            </a:endParaRPr>
          </a:p>
          <a:p>
            <a:pPr lvl="1" defTabSz="712736">
              <a:defRPr/>
            </a:pPr>
            <a:endParaRPr lang="ja-JP" altLang="en-US" sz="1600">
              <a:latin typeface="BIZ UDPGothic" panose="020B0400000000000000" pitchFamily="34" charset="-128"/>
              <a:ea typeface="BIZ UDPGothic" panose="020B0400000000000000" pitchFamily="34" charset="-128"/>
            </a:endParaRPr>
          </a:p>
          <a:p>
            <a:pPr lvl="1" defTabSz="712736">
              <a:defRPr/>
            </a:pPr>
            <a:r>
              <a:rPr lang="ja-JP" altLang="en-US" sz="1600">
                <a:latin typeface="BIZ UDPGothic" panose="020B0400000000000000" pitchFamily="34" charset="-128"/>
                <a:ea typeface="BIZ UDPGothic" panose="020B0400000000000000" pitchFamily="34" charset="-128"/>
              </a:rPr>
              <a:t>研究において個人情報を取り扱うに当たっては、本ガイドブックに加えて、個人情報保護委員会が公表している各ガイドライン、</a:t>
            </a:r>
            <a:r>
              <a:rPr lang="en-US" altLang="ja-JP" sz="1600">
                <a:latin typeface="BIZ UDPGothic" panose="020B0400000000000000" pitchFamily="34" charset="-128"/>
                <a:ea typeface="BIZ UDPGothic" panose="020B0400000000000000" pitchFamily="34" charset="-128"/>
              </a:rPr>
              <a:t>Q</a:t>
            </a:r>
            <a:r>
              <a:rPr lang="ja-JP" altLang="en-US" sz="1600">
                <a:latin typeface="BIZ UDPGothic" panose="020B0400000000000000" pitchFamily="34" charset="-128"/>
                <a:ea typeface="BIZ UDPGothic" panose="020B0400000000000000" pitchFamily="34" charset="-128"/>
              </a:rPr>
              <a:t>＆</a:t>
            </a:r>
            <a:r>
              <a:rPr lang="en-US" altLang="ja-JP" sz="1600">
                <a:latin typeface="BIZ UDPGothic" panose="020B0400000000000000" pitchFamily="34" charset="-128"/>
                <a:ea typeface="BIZ UDPGothic" panose="020B0400000000000000" pitchFamily="34" charset="-128"/>
              </a:rPr>
              <a:t>A </a:t>
            </a:r>
            <a:r>
              <a:rPr lang="ja-JP" altLang="en-US" sz="1600">
                <a:latin typeface="BIZ UDPGothic" panose="020B0400000000000000" pitchFamily="34" charset="-128"/>
                <a:ea typeface="BIZ UDPGothic" panose="020B0400000000000000" pitchFamily="34" charset="-128"/>
              </a:rPr>
              <a:t>及び事務対応ガイド等の各種資料を参考にしていく必要がある。</a:t>
            </a:r>
            <a:endParaRPr lang="en-US" altLang="ja-JP" sz="1600">
              <a:latin typeface="BIZ UDPGothic" panose="020B0400000000000000" pitchFamily="34" charset="-128"/>
              <a:ea typeface="BIZ UDPGothic" panose="020B0400000000000000" pitchFamily="34" charset="-128"/>
            </a:endParaRPr>
          </a:p>
        </p:txBody>
      </p:sp>
      <p:pic>
        <p:nvPicPr>
          <p:cNvPr id="2" name="図 1">
            <a:extLst>
              <a:ext uri="{FF2B5EF4-FFF2-40B4-BE49-F238E27FC236}">
                <a16:creationId xmlns:a16="http://schemas.microsoft.com/office/drawing/2014/main" id="{895BBAB9-FF12-07B8-64A0-D864280CB7FC}"/>
              </a:ext>
            </a:extLst>
          </p:cNvPr>
          <p:cNvPicPr>
            <a:picLocks noChangeAspect="1"/>
          </p:cNvPicPr>
          <p:nvPr/>
        </p:nvPicPr>
        <p:blipFill>
          <a:blip r:embed="rId3"/>
          <a:stretch>
            <a:fillRect/>
          </a:stretch>
        </p:blipFill>
        <p:spPr>
          <a:xfrm>
            <a:off x="8589136" y="1402934"/>
            <a:ext cx="3076737" cy="4096621"/>
          </a:xfrm>
          <a:prstGeom prst="rect">
            <a:avLst/>
          </a:prstGeom>
          <a:ln>
            <a:solidFill>
              <a:schemeClr val="bg2">
                <a:lumMod val="90000"/>
              </a:schemeClr>
            </a:solidFill>
          </a:ln>
        </p:spPr>
      </p:pic>
      <p:sp>
        <p:nvSpPr>
          <p:cNvPr id="7" name="テキスト ボックス 8">
            <a:extLst>
              <a:ext uri="{FF2B5EF4-FFF2-40B4-BE49-F238E27FC236}">
                <a16:creationId xmlns:a16="http://schemas.microsoft.com/office/drawing/2014/main" id="{E2F92AA0-8229-A3F9-B17D-313AB70F2FAA}"/>
              </a:ext>
            </a:extLst>
          </p:cNvPr>
          <p:cNvSpPr txBox="1">
            <a:spLocks noChangeArrowheads="1"/>
          </p:cNvSpPr>
          <p:nvPr/>
        </p:nvSpPr>
        <p:spPr bwMode="auto">
          <a:xfrm>
            <a:off x="623392" y="1220755"/>
            <a:ext cx="100584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80990" indent="-380990" defTabSz="712736">
              <a:buFont typeface="Wingdings" panose="05000000000000000000" pitchFamily="2" charset="2"/>
              <a:buChar char="u"/>
              <a:defRPr/>
            </a:pPr>
            <a:r>
              <a:rPr lang="ja-JP" altLang="en-US" sz="1867" b="1">
                <a:latin typeface="BIZ UDPGothic" panose="020B0400000000000000" pitchFamily="34" charset="-128"/>
                <a:ea typeface="BIZ UDPGothic" panose="020B0400000000000000" pitchFamily="34" charset="-128"/>
              </a:rPr>
              <a:t>個人情報を含む研究データを扱う際の留意点（一例）</a:t>
            </a:r>
            <a:endParaRPr lang="ja-JP" altLang="en-US" sz="1600" b="1">
              <a:latin typeface="BIZ UDPGothic" panose="020B0400000000000000" pitchFamily="34" charset="-128"/>
              <a:ea typeface="BIZ UDPGothic" panose="020B0400000000000000" pitchFamily="34" charset="-128"/>
            </a:endParaRPr>
          </a:p>
        </p:txBody>
      </p:sp>
      <p:sp>
        <p:nvSpPr>
          <p:cNvPr id="9" name="テキスト ボックス 8">
            <a:extLst>
              <a:ext uri="{FF2B5EF4-FFF2-40B4-BE49-F238E27FC236}">
                <a16:creationId xmlns:a16="http://schemas.microsoft.com/office/drawing/2014/main" id="{F722073B-3270-87BB-43CE-FE1866C332B7}"/>
              </a:ext>
            </a:extLst>
          </p:cNvPr>
          <p:cNvSpPr txBox="1"/>
          <p:nvPr/>
        </p:nvSpPr>
        <p:spPr>
          <a:xfrm>
            <a:off x="0" y="5996226"/>
            <a:ext cx="12192000" cy="830997"/>
          </a:xfrm>
          <a:prstGeom prst="rect">
            <a:avLst/>
          </a:prstGeom>
          <a:solidFill>
            <a:schemeClr val="bg1">
              <a:lumMod val="95000"/>
            </a:schemeClr>
          </a:solidFill>
        </p:spPr>
        <p:txBody>
          <a:bodyPr wrap="square">
            <a:spAutoFit/>
          </a:bodyPr>
          <a:lstStyle/>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吉田</a:t>
            </a:r>
            <a:r>
              <a:rPr lang="en-US" altLang="ja-JP" sz="1200">
                <a:latin typeface="BIZ UDPGothic" panose="020B0400000000000000" pitchFamily="34" charset="-128"/>
                <a:ea typeface="BIZ UDPGothic" panose="020B0400000000000000" pitchFamily="34" charset="-128"/>
              </a:rPr>
              <a:t>et al.</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2018, 08, 31</a:t>
            </a:r>
            <a:r>
              <a:rPr lang="ja-JP" altLang="en-US" sz="1200">
                <a:latin typeface="BIZ UDPGothic" panose="020B0400000000000000" pitchFamily="34" charset="-128"/>
                <a:ea typeface="BIZ UDPGothic" panose="020B0400000000000000" pitchFamily="34" charset="-128"/>
              </a:rPr>
              <a:t>）「研究データ管理サービスの設計と実践</a:t>
            </a:r>
            <a:r>
              <a:rPr lang="en-US" altLang="ja-JP" sz="1200">
                <a:latin typeface="BIZ UDPGothic" panose="020B0400000000000000" pitchFamily="34" charset="-128"/>
                <a:ea typeface="BIZ UDPGothic" panose="020B0400000000000000" pitchFamily="34" charset="-128"/>
              </a:rPr>
              <a:t>_</a:t>
            </a:r>
            <a:r>
              <a:rPr lang="ja-JP" altLang="en-US" sz="1200">
                <a:latin typeface="BIZ UDPGothic" panose="020B0400000000000000" pitchFamily="34" charset="-128"/>
                <a:ea typeface="BIZ UDPGothic" panose="020B0400000000000000" pitchFamily="34" charset="-128"/>
              </a:rPr>
              <a:t>第</a:t>
            </a:r>
            <a:r>
              <a:rPr lang="en-US" altLang="ja-JP" sz="1200">
                <a:latin typeface="BIZ UDPGothic" panose="020B0400000000000000" pitchFamily="34" charset="-128"/>
                <a:ea typeface="BIZ UDPGothic" panose="020B0400000000000000" pitchFamily="34" charset="-128"/>
              </a:rPr>
              <a:t>3</a:t>
            </a:r>
            <a:r>
              <a:rPr lang="ja-JP" altLang="en-US" sz="1200">
                <a:latin typeface="BIZ UDPGothic" panose="020B0400000000000000" pitchFamily="34" charset="-128"/>
                <a:ea typeface="BIZ UDPGothic" panose="020B0400000000000000" pitchFamily="34" charset="-128"/>
              </a:rPr>
              <a:t>章： 研究前の支援」</a:t>
            </a:r>
            <a:r>
              <a:rPr lang="en-US" altLang="ja-JP" sz="1200">
                <a:latin typeface="BIZ UDPGothic" panose="020B0400000000000000" pitchFamily="34" charset="-128"/>
                <a:ea typeface="BIZ UDPGothic" panose="020B0400000000000000" pitchFamily="34" charset="-128"/>
              </a:rPr>
              <a:t> 『 </a:t>
            </a:r>
            <a:r>
              <a:rPr lang="ja-JP" altLang="en-US" sz="1200">
                <a:latin typeface="BIZ UDPGothic" panose="020B0400000000000000" pitchFamily="34" charset="-128"/>
                <a:ea typeface="BIZ UDPGothic" panose="020B0400000000000000" pitchFamily="34" charset="-128"/>
              </a:rPr>
              <a:t>教材「研究データ管理サービスの設計と実践」</a:t>
            </a:r>
            <a:r>
              <a:rPr lang="en-US" altLang="ja-JP" sz="1200">
                <a:latin typeface="BIZ UDPGothic" panose="020B0400000000000000" pitchFamily="34" charset="-128"/>
                <a:ea typeface="BIZ UDPGothic" panose="020B0400000000000000" pitchFamily="34" charset="-128"/>
              </a:rPr>
              <a:t>』, p.25. </a:t>
            </a:r>
            <a:r>
              <a:rPr lang="ja-JP" altLang="en-US" sz="1200">
                <a:latin typeface="BIZ UDPGothic" panose="020B0400000000000000" pitchFamily="34" charset="-128"/>
                <a:ea typeface="BIZ UDPGothic" panose="020B0400000000000000" pitchFamily="34" charset="-128"/>
              </a:rPr>
              <a:t>オープンアクセスリポジトリ推進協会（</a:t>
            </a:r>
            <a:r>
              <a:rPr lang="es-ES" altLang="ja-JP" sz="1200">
                <a:latin typeface="BIZ UDPGothic" panose="020B0400000000000000" pitchFamily="34" charset="-128"/>
                <a:ea typeface="BIZ UDPGothic" panose="020B0400000000000000" pitchFamily="34" charset="-128"/>
              </a:rPr>
              <a:t>JPCOAR</a:t>
            </a:r>
            <a:r>
              <a:rPr lang="ja-JP" altLang="es-ES"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研究データ作業部会</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4"/>
              </a:rPr>
              <a:t>https://jpcoar.repo.nii.ac.jp/records/128</a:t>
            </a:r>
            <a:endParaRPr lang="ja-JP" altLang="en-US" sz="1200">
              <a:latin typeface="BIZ UDPGothic" panose="020B0400000000000000" pitchFamily="34" charset="-128"/>
              <a:ea typeface="BIZ UDPGothic" panose="020B0400000000000000" pitchFamily="34" charset="-128"/>
            </a:endParaRPr>
          </a:p>
          <a:p>
            <a:pPr marL="228594" indent="-228594">
              <a:buFont typeface="Arial" panose="020B0604020202020204" pitchFamily="34" charset="0"/>
              <a:buChar char="•"/>
            </a:pPr>
            <a:r>
              <a:rPr lang="ja-JP" altLang="en-US" sz="1200">
                <a:latin typeface="BIZ UDPGothic" panose="020B0400000000000000" pitchFamily="34" charset="-128"/>
                <a:ea typeface="BIZ UDPGothic" panose="020B0400000000000000" pitchFamily="34" charset="-128"/>
              </a:rPr>
              <a:t>オープンサイエンスのためのデータ管理基盤ハンドブックにかかる検討会（編）（</a:t>
            </a:r>
            <a:r>
              <a:rPr lang="en-US" altLang="ja-JP" sz="1200">
                <a:latin typeface="BIZ UDPGothic" panose="020B0400000000000000" pitchFamily="34" charset="-128"/>
                <a:ea typeface="BIZ UDPGothic" panose="020B0400000000000000" pitchFamily="34" charset="-128"/>
              </a:rPr>
              <a:t>2022, 07, 27</a:t>
            </a:r>
            <a:r>
              <a:rPr lang="ja-JP" altLang="en-US" sz="1200">
                <a:latin typeface="BIZ UDPGothic" panose="020B0400000000000000" pitchFamily="34" charset="-128"/>
                <a:ea typeface="BIZ UDPGothic" panose="020B0400000000000000" pitchFamily="34" charset="-128"/>
              </a:rPr>
              <a:t>）「オープンサイエンスのためのデータ管理基盤ハンドブック～学術研究者のための“個人情報”の取扱い方について～（第１版）」</a:t>
            </a:r>
            <a:r>
              <a:rPr lang="en-US" altLang="ja-JP" sz="120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国立情報学研究所</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5"/>
              </a:rPr>
              <a:t>https://www.scj.go.jp/ja/member/iinkai/kanji/pdf25/siryo328-handbook.pdf</a:t>
            </a:r>
            <a:endParaRPr lang="en-US" altLang="ja-JP" sz="1200">
              <a:latin typeface="BIZ UDPGothic" panose="020B0400000000000000" pitchFamily="34" charset="-128"/>
              <a:ea typeface="BIZ UDPGothic" panose="020B0400000000000000" pitchFamily="34" charset="-128"/>
            </a:endParaRPr>
          </a:p>
        </p:txBody>
      </p:sp>
      <p:sp>
        <p:nvSpPr>
          <p:cNvPr id="10" name="テキスト ボックス 8">
            <a:extLst>
              <a:ext uri="{FF2B5EF4-FFF2-40B4-BE49-F238E27FC236}">
                <a16:creationId xmlns:a16="http://schemas.microsoft.com/office/drawing/2014/main" id="{C593C1DA-FE5E-ECDE-7E13-CE271902D9F9}"/>
              </a:ext>
            </a:extLst>
          </p:cNvPr>
          <p:cNvSpPr txBox="1">
            <a:spLocks noChangeArrowheads="1"/>
          </p:cNvSpPr>
          <p:nvPr/>
        </p:nvSpPr>
        <p:spPr bwMode="auto">
          <a:xfrm>
            <a:off x="602373" y="1578107"/>
            <a:ext cx="78700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1" defTabSz="712736">
              <a:defRPr/>
            </a:pPr>
            <a:r>
              <a:rPr lang="ja-JP" altLang="en-US" sz="1600">
                <a:latin typeface="BIZ UDPGothic" panose="020B0400000000000000" pitchFamily="34" charset="-128"/>
                <a:ea typeface="BIZ UDPGothic" panose="020B0400000000000000" pitchFamily="34" charset="-128"/>
              </a:rPr>
              <a:t>・データの保存、共有について利害関係者から同意を得ているか</a:t>
            </a:r>
          </a:p>
          <a:p>
            <a:pPr lvl="1" defTabSz="712736">
              <a:defRPr/>
            </a:pPr>
            <a:r>
              <a:rPr lang="ja-JP" altLang="en-US" sz="1600">
                <a:latin typeface="BIZ UDPGothic" panose="020B0400000000000000" pitchFamily="34" charset="-128"/>
                <a:ea typeface="BIZ UDPGothic" panose="020B0400000000000000" pitchFamily="34" charset="-128"/>
              </a:rPr>
              <a:t>・個人識別性は保護されているか（データの匿名化、不要な項目の削除等）</a:t>
            </a:r>
          </a:p>
        </p:txBody>
      </p:sp>
    </p:spTree>
    <p:extLst>
      <p:ext uri="{BB962C8B-B14F-4D97-AF65-F5344CB8AC3E}">
        <p14:creationId xmlns:p14="http://schemas.microsoft.com/office/powerpoint/2010/main" val="1438531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91DC9D9-2E05-10E3-8229-A67A7995AB2E}"/>
              </a:ext>
            </a:extLst>
          </p:cNvPr>
          <p:cNvSpPr txBox="1">
            <a:spLocks/>
          </p:cNvSpPr>
          <p:nvPr/>
        </p:nvSpPr>
        <p:spPr bwMode="auto">
          <a:xfrm>
            <a:off x="1325032" y="503016"/>
            <a:ext cx="10032779" cy="3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3733">
                <a:solidFill>
                  <a:schemeClr val="bg1"/>
                </a:solidFill>
                <a:latin typeface="BIZ UDPGothic" panose="020B0400000000000000" pitchFamily="34" charset="-128"/>
                <a:ea typeface="BIZ UDPGothic" panose="020B0400000000000000" pitchFamily="34" charset="-128"/>
              </a:rPr>
              <a:t>国家安全保障、国際関係などに係るデータ</a:t>
            </a:r>
            <a:endParaRPr lang="en-US" altLang="ja-JP" sz="3733">
              <a:solidFill>
                <a:schemeClr val="bg1"/>
              </a:solidFill>
              <a:latin typeface="BIZ UDPGothic" panose="020B0400000000000000" pitchFamily="34" charset="-128"/>
              <a:ea typeface="BIZ UDPGothic" panose="020B0400000000000000" pitchFamily="34" charset="-128"/>
            </a:endParaRPr>
          </a:p>
        </p:txBody>
      </p:sp>
      <p:sp>
        <p:nvSpPr>
          <p:cNvPr id="7" name="テキスト ボックス 6">
            <a:extLst>
              <a:ext uri="{FF2B5EF4-FFF2-40B4-BE49-F238E27FC236}">
                <a16:creationId xmlns:a16="http://schemas.microsoft.com/office/drawing/2014/main" id="{74C1CBFC-EB50-2C53-7AE3-D9C7D341EECE}"/>
              </a:ext>
            </a:extLst>
          </p:cNvPr>
          <p:cNvSpPr txBox="1"/>
          <p:nvPr/>
        </p:nvSpPr>
        <p:spPr>
          <a:xfrm>
            <a:off x="0" y="5249162"/>
            <a:ext cx="12192000" cy="1569660"/>
          </a:xfrm>
          <a:prstGeom prst="rect">
            <a:avLst/>
          </a:prstGeom>
          <a:solidFill>
            <a:schemeClr val="bg1">
              <a:lumMod val="95000"/>
            </a:schemeClr>
          </a:solidFill>
        </p:spPr>
        <p:txBody>
          <a:bodyPr wrap="square">
            <a:spAutoFit/>
          </a:bodyPr>
          <a:lstStyle/>
          <a:p>
            <a:pPr defTabSz="914377" eaLnBrk="1" fontAlgn="auto" hangingPunct="1">
              <a:spcBef>
                <a:spcPts val="0"/>
              </a:spcBef>
              <a:spcAft>
                <a:spcPts val="0"/>
              </a:spcAft>
              <a:defRPr/>
            </a:pPr>
            <a:r>
              <a:rPr lang="ja-JP" altLang="en-US" sz="1200">
                <a:latin typeface="BIZ UDPGothic" panose="020B0400000000000000" pitchFamily="34" charset="-128"/>
                <a:ea typeface="BIZ UDPGothic" panose="020B0400000000000000" pitchFamily="34" charset="-128"/>
              </a:rPr>
              <a:t>研究データライセンス小委員会（</a:t>
            </a:r>
            <a:r>
              <a:rPr lang="en-US" altLang="ja-JP" sz="1200">
                <a:latin typeface="BIZ UDPGothic" panose="020B0400000000000000" pitchFamily="34" charset="-128"/>
                <a:ea typeface="BIZ UDPGothic" panose="020B0400000000000000" pitchFamily="34" charset="-128"/>
              </a:rPr>
              <a:t>2019, 12, 25</a:t>
            </a:r>
            <a:r>
              <a:rPr lang="ja-JP" altLang="en-US" sz="1200">
                <a:latin typeface="BIZ UDPGothic" panose="020B0400000000000000" pitchFamily="34" charset="-128"/>
                <a:ea typeface="BIZ UDPGothic" panose="020B0400000000000000" pitchFamily="34" charset="-128"/>
              </a:rPr>
              <a:t>）「研究データの公開・利用条件指定ガイドライン」</a:t>
            </a:r>
            <a:r>
              <a:rPr lang="en-US" altLang="ja-JP" sz="120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ｐ</a:t>
            </a:r>
            <a:r>
              <a:rPr lang="en-US" altLang="ja-JP" sz="1200">
                <a:latin typeface="BIZ UDPGothic" panose="020B0400000000000000" pitchFamily="34" charset="-128"/>
                <a:ea typeface="BIZ UDPGothic" panose="020B0400000000000000" pitchFamily="34" charset="-128"/>
              </a:rPr>
              <a:t>.8. </a:t>
            </a:r>
            <a:r>
              <a:rPr lang="ja-JP" altLang="en-US" sz="1200">
                <a:latin typeface="BIZ UDPGothic" panose="020B0400000000000000" pitchFamily="34" charset="-128"/>
                <a:ea typeface="BIZ UDPGothic" panose="020B0400000000000000" pitchFamily="34" charset="-128"/>
              </a:rPr>
              <a:t>研究データ利活用協議会</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3"/>
              </a:rPr>
              <a:t>https://japanlinkcenter.org/rduf/doc/rduf_license_guideline.pdf</a:t>
            </a:r>
            <a:endParaRPr lang="en-US" altLang="ja-JP" sz="1200">
              <a:latin typeface="BIZ UDPGothic" panose="020B0400000000000000" pitchFamily="34" charset="-128"/>
              <a:ea typeface="BIZ UDPGothic" panose="020B0400000000000000" pitchFamily="34" charset="-128"/>
            </a:endParaRPr>
          </a:p>
          <a:p>
            <a:pPr defTabSz="914377" eaLnBrk="1" fontAlgn="auto" hangingPunct="1">
              <a:spcBef>
                <a:spcPts val="0"/>
              </a:spcBef>
              <a:spcAft>
                <a:spcPts val="0"/>
              </a:spcAft>
              <a:defRPr/>
            </a:pPr>
            <a:r>
              <a:rPr lang="ja-JP" altLang="en-US" sz="1200">
                <a:latin typeface="BIZ UDPGothic" panose="020B0400000000000000" pitchFamily="34" charset="-128"/>
                <a:ea typeface="BIZ UDPGothic" panose="020B0400000000000000" pitchFamily="34" charset="-128"/>
              </a:rPr>
              <a:t>参考１　産学連携学会（</a:t>
            </a:r>
            <a:r>
              <a:rPr lang="en-US" altLang="ja-JP" sz="1200">
                <a:latin typeface="BIZ UDPGothic" panose="020B0400000000000000" pitchFamily="34" charset="-128"/>
                <a:ea typeface="BIZ UDPGothic" panose="020B0400000000000000" pitchFamily="34" charset="-128"/>
              </a:rPr>
              <a:t>2011, 03, 22</a:t>
            </a:r>
            <a:r>
              <a:rPr lang="ja-JP" altLang="en-US" sz="1200">
                <a:latin typeface="BIZ UDPGothic" panose="020B0400000000000000" pitchFamily="34" charset="-128"/>
                <a:ea typeface="BIZ UDPGothic" panose="020B0400000000000000" pitchFamily="34" charset="-128"/>
              </a:rPr>
              <a:t>）「研究者のための安全保障貿易管理ガイドライン</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大学・高等教育機関における</a:t>
            </a:r>
            <a:r>
              <a:rPr lang="en-US" altLang="ja-JP" sz="1200">
                <a:latin typeface="BIZ UDPGothic" panose="020B0400000000000000" pitchFamily="34" charset="-128"/>
                <a:ea typeface="BIZ UDPGothic" panose="020B0400000000000000" pitchFamily="34" charset="-128"/>
              </a:rPr>
              <a:t>––</a:t>
            </a:r>
            <a:r>
              <a:rPr lang="ja-JP" altLang="en-US" sz="1200">
                <a:latin typeface="BIZ UDPGothic" panose="020B0400000000000000" pitchFamily="34" charset="-128"/>
                <a:ea typeface="BIZ UDPGothic" panose="020B0400000000000000" pitchFamily="34" charset="-128"/>
              </a:rPr>
              <a:t>」改定第２版</a:t>
            </a:r>
            <a:r>
              <a:rPr lang="en-US" altLang="ja-JP" sz="120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産学連携学会</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4"/>
              </a:rPr>
              <a:t>http://j-sip.org/info/pdf/anzenhosho1-1_2.pdf</a:t>
            </a:r>
            <a:r>
              <a:rPr lang="en-US" altLang="ja-JP" sz="1200">
                <a:latin typeface="BIZ UDPGothic" panose="020B0400000000000000" pitchFamily="34" charset="-128"/>
                <a:ea typeface="BIZ UDPGothic" panose="020B0400000000000000" pitchFamily="34" charset="-128"/>
              </a:rPr>
              <a:t> </a:t>
            </a:r>
          </a:p>
          <a:p>
            <a:pPr defTabSz="914377" eaLnBrk="1" fontAlgn="auto" hangingPunct="1">
              <a:spcBef>
                <a:spcPts val="0"/>
              </a:spcBef>
              <a:spcAft>
                <a:spcPts val="0"/>
              </a:spcAft>
              <a:defRPr/>
            </a:pPr>
            <a:r>
              <a:rPr lang="ja-JP" altLang="en-US" sz="1200">
                <a:latin typeface="BIZ UDPGothic" panose="020B0400000000000000" pitchFamily="34" charset="-128"/>
                <a:ea typeface="BIZ UDPGothic" panose="020B0400000000000000" pitchFamily="34" charset="-128"/>
              </a:rPr>
              <a:t>参考２　</a:t>
            </a:r>
            <a:r>
              <a:rPr lang="en-US" altLang="ja-JP" sz="120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経済産業省（</a:t>
            </a:r>
            <a:r>
              <a:rPr lang="en-US" altLang="ja-JP" sz="1200">
                <a:latin typeface="BIZ UDPGothic" panose="020B0400000000000000" pitchFamily="34" charset="-128"/>
                <a:ea typeface="BIZ UDPGothic" panose="020B0400000000000000" pitchFamily="34" charset="-128"/>
              </a:rPr>
              <a:t>2023, 04</a:t>
            </a:r>
            <a:r>
              <a:rPr lang="ja-JP" altLang="en-US" sz="1200">
                <a:latin typeface="BIZ UDPGothic" panose="020B0400000000000000" pitchFamily="34" charset="-128"/>
                <a:ea typeface="BIZ UDPGothic" panose="020B0400000000000000" pitchFamily="34" charset="-128"/>
              </a:rPr>
              <a:t>）「（別冊）委託研究開発におけるデータマネジメントに関する運用ガイドライン」</a:t>
            </a:r>
            <a:r>
              <a:rPr lang="en-US" altLang="ja-JP" sz="120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経済産業省</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5"/>
              </a:rPr>
              <a:t>https://www.meti.go.jp/policy/innovation_policy/datamanagementguideline_3.pdf</a:t>
            </a:r>
            <a:r>
              <a:rPr lang="en-US" altLang="ja-JP" sz="1200">
                <a:latin typeface="BIZ UDPGothic" panose="020B0400000000000000" pitchFamily="34" charset="-128"/>
                <a:ea typeface="BIZ UDPGothic" panose="020B0400000000000000" pitchFamily="34" charset="-128"/>
              </a:rPr>
              <a:t> </a:t>
            </a:r>
          </a:p>
          <a:p>
            <a:pPr defTabSz="914377" eaLnBrk="1" fontAlgn="auto" hangingPunct="1">
              <a:spcBef>
                <a:spcPts val="0"/>
              </a:spcBef>
              <a:spcAft>
                <a:spcPts val="0"/>
              </a:spcAft>
              <a:defRPr/>
            </a:pPr>
            <a:r>
              <a:rPr lang="ja-JP" altLang="en-US" sz="1200">
                <a:latin typeface="BIZ UDPGothic" panose="020B0400000000000000" pitchFamily="34" charset="-128"/>
                <a:ea typeface="BIZ UDPGothic" panose="020B0400000000000000" pitchFamily="34" charset="-128"/>
              </a:rPr>
              <a:t>参考３　経済産業省（</a:t>
            </a:r>
            <a:r>
              <a:rPr lang="en-US" altLang="ja-JP" sz="1200">
                <a:latin typeface="BIZ UDPGothic" panose="020B0400000000000000" pitchFamily="34" charset="-128"/>
                <a:ea typeface="BIZ UDPGothic" panose="020B0400000000000000" pitchFamily="34" charset="-128"/>
              </a:rPr>
              <a:t>2019, 6</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AI</a:t>
            </a:r>
            <a:r>
              <a:rPr lang="ja-JP" altLang="en-US" sz="1200">
                <a:latin typeface="BIZ UDPGothic" panose="020B0400000000000000" pitchFamily="34" charset="-128"/>
                <a:ea typeface="BIZ UDPGothic" panose="020B0400000000000000" pitchFamily="34" charset="-128"/>
              </a:rPr>
              <a:t>・データの利用に関する契約ガイドライン</a:t>
            </a:r>
            <a:r>
              <a:rPr lang="en-US" altLang="ja-JP" sz="1200">
                <a:latin typeface="BIZ UDPGothic" panose="020B0400000000000000" pitchFamily="34" charset="-128"/>
                <a:ea typeface="BIZ UDPGothic" panose="020B0400000000000000" pitchFamily="34" charset="-128"/>
              </a:rPr>
              <a:t> –– </a:t>
            </a:r>
            <a:r>
              <a:rPr lang="ja-JP" altLang="en-US" sz="1200">
                <a:latin typeface="BIZ UDPGothic" panose="020B0400000000000000" pitchFamily="34" charset="-128"/>
                <a:ea typeface="BIZ UDPGothic" panose="020B0400000000000000" pitchFamily="34" charset="-128"/>
              </a:rPr>
              <a:t>データ編</a:t>
            </a:r>
            <a:r>
              <a:rPr lang="en-US" altLang="ja-JP" sz="1200">
                <a:latin typeface="BIZ UDPGothic" panose="020B0400000000000000" pitchFamily="34" charset="-128"/>
                <a:ea typeface="BIZ UDPGothic" panose="020B0400000000000000" pitchFamily="34" charset="-128"/>
              </a:rPr>
              <a:t> –– </a:t>
            </a:r>
            <a:r>
              <a:rPr lang="ja-JP" altLang="en-US" sz="1200">
                <a:latin typeface="BIZ UDPGothic" panose="020B0400000000000000" pitchFamily="34" charset="-128"/>
                <a:ea typeface="BIZ UDPGothic" panose="020B0400000000000000" pitchFamily="34" charset="-128"/>
              </a:rPr>
              <a:t>」</a:t>
            </a:r>
            <a:r>
              <a:rPr lang="en-US" altLang="ja-JP" sz="120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経済産業省</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6"/>
              </a:rPr>
              <a:t>https://www.meti.go.jp/policy/mono_info_service/connected_industries/sharing_and_utilization/20180615001-2.pdf</a:t>
            </a:r>
            <a:r>
              <a:rPr lang="en-US" altLang="ja-JP" sz="1200">
                <a:latin typeface="BIZ UDPGothic" panose="020B0400000000000000" pitchFamily="34" charset="-128"/>
                <a:ea typeface="BIZ UDPGothic" panose="020B0400000000000000" pitchFamily="34" charset="-128"/>
              </a:rPr>
              <a:t> </a:t>
            </a:r>
          </a:p>
        </p:txBody>
      </p:sp>
      <p:sp>
        <p:nvSpPr>
          <p:cNvPr id="4" name="タイトル 3">
            <a:extLst>
              <a:ext uri="{FF2B5EF4-FFF2-40B4-BE49-F238E27FC236}">
                <a16:creationId xmlns:a16="http://schemas.microsoft.com/office/drawing/2014/main" id="{8AD3F995-49E1-BA89-ECEC-47D28CDBF6E1}"/>
              </a:ext>
            </a:extLst>
          </p:cNvPr>
          <p:cNvSpPr>
            <a:spLocks noGrp="1"/>
          </p:cNvSpPr>
          <p:nvPr>
            <p:ph type="title"/>
          </p:nvPr>
        </p:nvSpPr>
        <p:spPr/>
        <p:txBody>
          <a:bodyPr/>
          <a:lstStyle/>
          <a:p>
            <a:r>
              <a:rPr lang="ja-JP" altLang="en-US"/>
              <a:t>国家安全保障、国際関係などに係るデータ</a:t>
            </a:r>
          </a:p>
        </p:txBody>
      </p:sp>
      <p:sp>
        <p:nvSpPr>
          <p:cNvPr id="8" name="コンテンツ プレースホルダー 7">
            <a:extLst>
              <a:ext uri="{FF2B5EF4-FFF2-40B4-BE49-F238E27FC236}">
                <a16:creationId xmlns:a16="http://schemas.microsoft.com/office/drawing/2014/main" id="{6EB8AF99-121F-34B6-A801-1F1075AF6317}"/>
              </a:ext>
            </a:extLst>
          </p:cNvPr>
          <p:cNvSpPr>
            <a:spLocks noGrp="1"/>
          </p:cNvSpPr>
          <p:nvPr>
            <p:ph idx="1"/>
          </p:nvPr>
        </p:nvSpPr>
        <p:spPr>
          <a:xfrm>
            <a:off x="609600" y="1433208"/>
            <a:ext cx="10972800" cy="3648961"/>
          </a:xfrm>
        </p:spPr>
        <p:txBody>
          <a:bodyPr anchor="ctr">
            <a:noAutofit/>
          </a:bodyPr>
          <a:lstStyle/>
          <a:p>
            <a:pPr>
              <a:buFont typeface="Wingdings" pitchFamily="2" charset="2"/>
              <a:buChar char="u"/>
            </a:pPr>
            <a:r>
              <a:rPr lang="ja-JP" altLang="en-US" sz="1867" b="1">
                <a:latin typeface="BIZ UDPGothic" panose="020B0400000000000000" pitchFamily="34" charset="-128"/>
                <a:ea typeface="BIZ UDPGothic" panose="020B0400000000000000" pitchFamily="34" charset="-128"/>
              </a:rPr>
              <a:t>国家安全保障、国際関係などに係る場合</a:t>
            </a:r>
            <a:endParaRPr lang="en-US" altLang="ja-JP" sz="1867" b="1">
              <a:latin typeface="BIZ UDPGothic" panose="020B0400000000000000" pitchFamily="34" charset="-128"/>
              <a:ea typeface="BIZ UDPGothic" panose="020B0400000000000000" pitchFamily="34" charset="-128"/>
            </a:endParaRPr>
          </a:p>
          <a:p>
            <a:pPr marL="380990" indent="-380990"/>
            <a:r>
              <a:rPr lang="ja-JP" altLang="en-US" sz="1867">
                <a:latin typeface="BIZ UDPGothic" panose="020B0400000000000000" pitchFamily="34" charset="-128"/>
                <a:ea typeface="BIZ UDPGothic" panose="020B0400000000000000" pitchFamily="34" charset="-128"/>
              </a:rPr>
              <a:t>国の安全保障に係る研究データの公開は法律で規制されており、大量破壊兵器の開発等に関わるデータ（外国為替及び外国貿易法で規定）や、防衛秘密（自衛隊法で規定）等が含まれます。</a:t>
            </a:r>
          </a:p>
          <a:p>
            <a:pPr marL="380990" indent="-380990"/>
            <a:r>
              <a:rPr lang="ja-JP" altLang="en-US" sz="1867">
                <a:latin typeface="BIZ UDPGothic" panose="020B0400000000000000" pitchFamily="34" charset="-128"/>
                <a:ea typeface="BIZ UDPGothic" panose="020B0400000000000000" pitchFamily="34" charset="-128"/>
              </a:rPr>
              <a:t>その他、国民生活に影響を及ぼす可能性がある重要なデータ（例えば、国内のエネルギー資源の所在地、重要な設備の設計図など）については、特別法による措置があるケースもあります。</a:t>
            </a:r>
            <a:endParaRPr lang="en-US" altLang="ja-JP" sz="1867">
              <a:latin typeface="BIZ UDPGothic" panose="020B0400000000000000" pitchFamily="34" charset="-128"/>
              <a:ea typeface="BIZ UDPGothic" panose="020B0400000000000000" pitchFamily="34" charset="-128"/>
            </a:endParaRPr>
          </a:p>
          <a:p>
            <a:pPr marL="0" indent="0" algn="r">
              <a:buNone/>
            </a:pPr>
            <a:r>
              <a:rPr lang="ja-JP" altLang="en-US" sz="1600">
                <a:latin typeface="BIZ UDPGothic" panose="020B0400000000000000" pitchFamily="34" charset="-128"/>
                <a:ea typeface="BIZ UDPGothic" panose="020B0400000000000000" pitchFamily="34" charset="-128"/>
              </a:rPr>
              <a:t>（</a:t>
            </a:r>
            <a:r>
              <a:rPr lang="en-US" altLang="ja-JP" sz="1600">
                <a:latin typeface="BIZ UDPGothic" panose="020B0400000000000000" pitchFamily="34" charset="-128"/>
                <a:ea typeface="BIZ UDPGothic" panose="020B0400000000000000" pitchFamily="34" charset="-128"/>
              </a:rPr>
              <a:t>Cf. </a:t>
            </a:r>
            <a:r>
              <a:rPr lang="ja-JP" altLang="en-US" sz="1600">
                <a:latin typeface="BIZ UDPGothic" panose="020B0400000000000000" pitchFamily="34" charset="-128"/>
                <a:ea typeface="BIZ UDPGothic" panose="020B0400000000000000" pitchFamily="34" charset="-128"/>
              </a:rPr>
              <a:t>参考１）</a:t>
            </a:r>
            <a:endParaRPr lang="en-US" altLang="ja-JP" sz="1600">
              <a:latin typeface="BIZ UDPGothic" panose="020B0400000000000000" pitchFamily="34" charset="-128"/>
              <a:ea typeface="BIZ UDPGothic" panose="020B0400000000000000" pitchFamily="34" charset="-128"/>
            </a:endParaRPr>
          </a:p>
          <a:p>
            <a:pPr>
              <a:buFont typeface="Wingdings" pitchFamily="2" charset="2"/>
              <a:buChar char="u"/>
            </a:pPr>
            <a:r>
              <a:rPr lang="ja-JP" altLang="en-US" sz="1867" b="1">
                <a:latin typeface="BIZ UDPGothic" panose="020B0400000000000000" pitchFamily="34" charset="-128"/>
                <a:ea typeface="BIZ UDPGothic" panose="020B0400000000000000" pitchFamily="34" charset="-128"/>
              </a:rPr>
              <a:t>共同研究契約や個別の契約により公開制限が定められている場合</a:t>
            </a:r>
            <a:endParaRPr lang="en-US" altLang="ja-JP" sz="1867" b="1">
              <a:latin typeface="BIZ UDPGothic" panose="020B0400000000000000" pitchFamily="34" charset="-128"/>
              <a:ea typeface="BIZ UDPGothic" panose="020B0400000000000000" pitchFamily="34" charset="-128"/>
            </a:endParaRPr>
          </a:p>
          <a:p>
            <a:pPr marL="380990" indent="-380990"/>
            <a:r>
              <a:rPr lang="ja-JP" altLang="en-US" sz="1867">
                <a:latin typeface="BIZ UDPGothic" panose="020B0400000000000000" pitchFamily="34" charset="-128"/>
                <a:ea typeface="BIZ UDPGothic" panose="020B0400000000000000" pitchFamily="34" charset="-128"/>
              </a:rPr>
              <a:t>共同研究や委託研究においては、データの公開について研究パートナー、委託元などとの契約を遵守する必要があります。</a:t>
            </a:r>
          </a:p>
          <a:p>
            <a:pPr marL="380990" indent="-380990"/>
            <a:r>
              <a:rPr lang="ja-JP" altLang="en-US" sz="1867">
                <a:latin typeface="BIZ UDPGothic" panose="020B0400000000000000" pitchFamily="34" charset="-128"/>
                <a:ea typeface="BIZ UDPGothic" panose="020B0400000000000000" pitchFamily="34" charset="-128"/>
              </a:rPr>
              <a:t>（出版社を含む）民間企業などとデータの公開を制限する旨の契約を締結している場合には、契約内容を遵守する必要があります。</a:t>
            </a:r>
            <a:endParaRPr lang="en-US" altLang="ja-JP" sz="1867">
              <a:latin typeface="BIZ UDPGothic" panose="020B0400000000000000" pitchFamily="34" charset="-128"/>
              <a:ea typeface="BIZ UDPGothic" panose="020B0400000000000000" pitchFamily="34" charset="-128"/>
            </a:endParaRPr>
          </a:p>
          <a:p>
            <a:pPr marL="0" indent="0" algn="r">
              <a:buNone/>
            </a:pPr>
            <a:r>
              <a:rPr lang="ja-JP" altLang="en-US" sz="1600">
                <a:latin typeface="BIZ UDPGothic" panose="020B0400000000000000" pitchFamily="34" charset="-128"/>
                <a:ea typeface="BIZ UDPGothic" panose="020B0400000000000000" pitchFamily="34" charset="-128"/>
              </a:rPr>
              <a:t>（</a:t>
            </a:r>
            <a:r>
              <a:rPr lang="en-US" altLang="ja-JP" sz="1600">
                <a:latin typeface="BIZ UDPGothic" panose="020B0400000000000000" pitchFamily="34" charset="-128"/>
                <a:ea typeface="BIZ UDPGothic" panose="020B0400000000000000" pitchFamily="34" charset="-128"/>
              </a:rPr>
              <a:t>Cf. </a:t>
            </a:r>
            <a:r>
              <a:rPr lang="ja-JP" altLang="en-US" sz="1600">
                <a:latin typeface="BIZ UDPGothic" panose="020B0400000000000000" pitchFamily="34" charset="-128"/>
                <a:ea typeface="BIZ UDPGothic" panose="020B0400000000000000" pitchFamily="34" charset="-128"/>
              </a:rPr>
              <a:t>参考２および３）</a:t>
            </a:r>
            <a:endParaRPr lang="en-US" altLang="ja-JP" sz="1600" b="1">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2164558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91DC9D9-2E05-10E3-8229-A67A7995AB2E}"/>
              </a:ext>
            </a:extLst>
          </p:cNvPr>
          <p:cNvSpPr txBox="1">
            <a:spLocks/>
          </p:cNvSpPr>
          <p:nvPr/>
        </p:nvSpPr>
        <p:spPr bwMode="auto">
          <a:xfrm>
            <a:off x="910023" y="503016"/>
            <a:ext cx="10371955" cy="3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ts val="1000"/>
              </a:spcBef>
              <a:spcAft>
                <a:spcPct val="0"/>
              </a:spcAft>
              <a:buFont typeface="Arial" panose="020B0604020202020204" pitchFamily="34" charset="0"/>
              <a:defRPr kumimoji="1" sz="2400" kern="1200">
                <a:solidFill>
                  <a:schemeClr val="tx1"/>
                </a:solidFill>
                <a:latin typeface="Source Han Sans JP Normal" charset="-128"/>
                <a:ea typeface="Source Han Sans JP Normal" charset="-128"/>
                <a:cs typeface="Source Han Sans JP Normal" charset="-128"/>
              </a:defRPr>
            </a:lvl1pPr>
            <a:lvl2pPr marL="457200" algn="l" rtl="0" eaLnBrk="0" fontAlgn="base" hangingPunct="0">
              <a:lnSpc>
                <a:spcPct val="90000"/>
              </a:lnSpc>
              <a:spcBef>
                <a:spcPts val="500"/>
              </a:spcBef>
              <a:spcAft>
                <a:spcPct val="0"/>
              </a:spcAft>
              <a:buFont typeface="Arial" panose="020B0604020202020204" pitchFamily="34" charset="0"/>
              <a:defRPr kumimoji="1" sz="2400" kern="1200">
                <a:solidFill>
                  <a:schemeClr val="tx1"/>
                </a:solidFill>
                <a:latin typeface="+mn-lt"/>
                <a:ea typeface="Yu Gothic" panose="020B0400000000000000" pitchFamily="50" charset="-128"/>
                <a:cs typeface="Source Han Sans JP Normal"/>
              </a:defRPr>
            </a:lvl2pPr>
            <a:lvl3pPr marL="914400" algn="l" rtl="0" eaLnBrk="0" fontAlgn="base" hangingPunct="0">
              <a:lnSpc>
                <a:spcPct val="90000"/>
              </a:lnSpc>
              <a:spcBef>
                <a:spcPts val="500"/>
              </a:spcBef>
              <a:spcAft>
                <a:spcPct val="0"/>
              </a:spcAft>
              <a:buFont typeface="Arial" panose="020B0604020202020204" pitchFamily="34" charset="0"/>
              <a:defRPr kumimoji="1" sz="2000" kern="1200">
                <a:solidFill>
                  <a:schemeClr val="tx1"/>
                </a:solidFill>
                <a:latin typeface="+mn-lt"/>
                <a:ea typeface="Yu Gothic" panose="020B0400000000000000" pitchFamily="50" charset="-128"/>
                <a:cs typeface="Source Han Sans JP Normal"/>
              </a:defRPr>
            </a:lvl3pPr>
            <a:lvl4pPr marL="13716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4pPr>
            <a:lvl5pPr marL="1828800" algn="l" rtl="0" eaLnBrk="0" fontAlgn="base" hangingPunct="0">
              <a:lnSpc>
                <a:spcPct val="90000"/>
              </a:lnSpc>
              <a:spcBef>
                <a:spcPts val="500"/>
              </a:spcBef>
              <a:spcAft>
                <a:spcPct val="0"/>
              </a:spcAft>
              <a:buFont typeface="Arial" panose="020B0604020202020204" pitchFamily="34" charset="0"/>
              <a:defRPr kumimoji="1" kern="1200">
                <a:solidFill>
                  <a:schemeClr val="tx1"/>
                </a:solidFill>
                <a:latin typeface="+mn-lt"/>
                <a:ea typeface="Yu Gothic" panose="020B0400000000000000" pitchFamily="50" charset="-128"/>
                <a:cs typeface="Source Han Sans JP Normal"/>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733">
                <a:solidFill>
                  <a:schemeClr val="bg1"/>
                </a:solidFill>
                <a:latin typeface="BIZ UDPGothic" panose="020B0400000000000000" pitchFamily="34" charset="-128"/>
                <a:ea typeface="BIZ UDPGothic" panose="020B0400000000000000" pitchFamily="34" charset="-128"/>
              </a:rPr>
              <a:t>個別の分野や研究コミュニティの慣習・基準</a:t>
            </a:r>
            <a:endParaRPr lang="en-US" altLang="ja-JP" sz="3733">
              <a:solidFill>
                <a:schemeClr val="bg1"/>
              </a:solidFill>
              <a:latin typeface="BIZ UDPGothic" panose="020B0400000000000000" pitchFamily="34" charset="-128"/>
              <a:ea typeface="BIZ UDPGothic" panose="020B0400000000000000" pitchFamily="34" charset="-128"/>
            </a:endParaRPr>
          </a:p>
        </p:txBody>
      </p:sp>
      <p:sp>
        <p:nvSpPr>
          <p:cNvPr id="5" name="テキスト ボックス 4">
            <a:extLst>
              <a:ext uri="{FF2B5EF4-FFF2-40B4-BE49-F238E27FC236}">
                <a16:creationId xmlns:a16="http://schemas.microsoft.com/office/drawing/2014/main" id="{423FA9D0-DB8A-0363-AF03-2D9A1CDCFDFC}"/>
              </a:ext>
            </a:extLst>
          </p:cNvPr>
          <p:cNvSpPr txBox="1"/>
          <p:nvPr/>
        </p:nvSpPr>
        <p:spPr>
          <a:xfrm>
            <a:off x="620080" y="1440515"/>
            <a:ext cx="10371955" cy="1323439"/>
          </a:xfrm>
          <a:prstGeom prst="rect">
            <a:avLst/>
          </a:prstGeom>
          <a:noFill/>
        </p:spPr>
        <p:txBody>
          <a:bodyPr wrap="square">
            <a:spAutoFit/>
          </a:bodyPr>
          <a:lstStyle/>
          <a:p>
            <a:pPr marL="228594" indent="-228594">
              <a:buFont typeface="Wingdings" pitchFamily="2" charset="2"/>
              <a:buChar char="u"/>
            </a:pPr>
            <a:r>
              <a:rPr lang="ja-JP" altLang="en-US" sz="1600" b="1">
                <a:latin typeface="BIZ UDPGothic" panose="020B0400000000000000" pitchFamily="34" charset="-128"/>
                <a:ea typeface="BIZ UDPGothic" panose="020B0400000000000000" pitchFamily="34" charset="-128"/>
              </a:rPr>
              <a:t>分野・研究コミュニティの慣習などで、公開制限が一般的な場合</a:t>
            </a:r>
            <a:endParaRPr lang="en-US" altLang="ja-JP" sz="1600">
              <a:latin typeface="BIZ UDPGothic" panose="020B0400000000000000" pitchFamily="34" charset="-128"/>
              <a:ea typeface="BIZ UDPGothic" panose="020B0400000000000000" pitchFamily="34" charset="-128"/>
            </a:endParaRPr>
          </a:p>
          <a:p>
            <a:pPr lvl="1"/>
            <a:r>
              <a:rPr lang="ja-JP" altLang="en-US" sz="1600">
                <a:latin typeface="BIZ UDPGothic" panose="020B0400000000000000" pitchFamily="34" charset="-128"/>
                <a:ea typeface="BIZ UDPGothic" panose="020B0400000000000000" pitchFamily="34" charset="-128"/>
              </a:rPr>
              <a:t>個別の分野や研究コミュニティにおいて、データの公開制限について慣習や基準・倫理規定などがある場合があります。例示のように国際条約として示されている場合もありますが、必ずしも明文化されていないケースもあり、留意が必要です。</a:t>
            </a:r>
            <a:endParaRPr lang="en-US" altLang="ja-JP" sz="1600">
              <a:latin typeface="BIZ UDPGothic" panose="020B0400000000000000" pitchFamily="34" charset="-128"/>
              <a:ea typeface="BIZ UDPGothic" panose="020B0400000000000000" pitchFamily="34" charset="-128"/>
            </a:endParaRPr>
          </a:p>
          <a:p>
            <a:pPr lvl="1"/>
            <a:endParaRPr lang="ja-JP" altLang="en-US" sz="1600">
              <a:latin typeface="BIZ UDPGothic" panose="020B0400000000000000" pitchFamily="34" charset="-128"/>
              <a:ea typeface="BIZ UDPGothic" panose="020B0400000000000000" pitchFamily="34" charset="-128"/>
            </a:endParaRPr>
          </a:p>
        </p:txBody>
      </p:sp>
      <p:sp>
        <p:nvSpPr>
          <p:cNvPr id="2" name="テキスト ボックス 1">
            <a:extLst>
              <a:ext uri="{FF2B5EF4-FFF2-40B4-BE49-F238E27FC236}">
                <a16:creationId xmlns:a16="http://schemas.microsoft.com/office/drawing/2014/main" id="{26EB5628-4001-0A38-F91D-7EA6CFEC411F}"/>
              </a:ext>
            </a:extLst>
          </p:cNvPr>
          <p:cNvSpPr txBox="1"/>
          <p:nvPr/>
        </p:nvSpPr>
        <p:spPr>
          <a:xfrm>
            <a:off x="0" y="6365558"/>
            <a:ext cx="12192000" cy="461665"/>
          </a:xfrm>
          <a:prstGeom prst="rect">
            <a:avLst/>
          </a:prstGeom>
          <a:solidFill>
            <a:schemeClr val="bg1">
              <a:lumMod val="95000"/>
            </a:schemeClr>
          </a:solidFill>
        </p:spPr>
        <p:txBody>
          <a:bodyPr wrap="square">
            <a:spAutoFit/>
          </a:bodyPr>
          <a:lstStyle/>
          <a:p>
            <a:pPr defTabSz="914377" eaLnBrk="1" fontAlgn="auto" hangingPunct="1">
              <a:spcBef>
                <a:spcPts val="0"/>
              </a:spcBef>
              <a:spcAft>
                <a:spcPts val="0"/>
              </a:spcAft>
              <a:defRPr/>
            </a:pPr>
            <a:r>
              <a:rPr lang="ja-JP" altLang="en-US" sz="1200">
                <a:latin typeface="BIZ UDPGothic" panose="020B0400000000000000" pitchFamily="34" charset="-128"/>
                <a:ea typeface="BIZ UDPGothic" panose="020B0400000000000000" pitchFamily="34" charset="-128"/>
              </a:rPr>
              <a:t>研究データライセンス小委員会（</a:t>
            </a:r>
            <a:r>
              <a:rPr lang="en-US" altLang="ja-JP" sz="1200">
                <a:latin typeface="BIZ UDPGothic" panose="020B0400000000000000" pitchFamily="34" charset="-128"/>
                <a:ea typeface="BIZ UDPGothic" panose="020B0400000000000000" pitchFamily="34" charset="-128"/>
              </a:rPr>
              <a:t>2019, 12, 25</a:t>
            </a:r>
            <a:r>
              <a:rPr lang="ja-JP" altLang="en-US" sz="1200">
                <a:latin typeface="BIZ UDPGothic" panose="020B0400000000000000" pitchFamily="34" charset="-128"/>
                <a:ea typeface="BIZ UDPGothic" panose="020B0400000000000000" pitchFamily="34" charset="-128"/>
              </a:rPr>
              <a:t>）「研究データの公開・利用条件指定ガイドライン」</a:t>
            </a:r>
            <a:r>
              <a:rPr lang="en-US" altLang="ja-JP" sz="1200">
                <a:latin typeface="BIZ UDPGothic" panose="020B0400000000000000" pitchFamily="34" charset="-128"/>
                <a:ea typeface="BIZ UDPGothic" panose="020B0400000000000000" pitchFamily="34" charset="-128"/>
              </a:rPr>
              <a:t>, </a:t>
            </a:r>
            <a:r>
              <a:rPr lang="ja-JP" altLang="en-US" sz="1200">
                <a:latin typeface="BIZ UDPGothic" panose="020B0400000000000000" pitchFamily="34" charset="-128"/>
                <a:ea typeface="BIZ UDPGothic" panose="020B0400000000000000" pitchFamily="34" charset="-128"/>
              </a:rPr>
              <a:t>ｐ</a:t>
            </a:r>
            <a:r>
              <a:rPr lang="en-US" altLang="ja-JP" sz="1200">
                <a:latin typeface="BIZ UDPGothic" panose="020B0400000000000000" pitchFamily="34" charset="-128"/>
                <a:ea typeface="BIZ UDPGothic" panose="020B0400000000000000" pitchFamily="34" charset="-128"/>
              </a:rPr>
              <a:t>.8. </a:t>
            </a:r>
            <a:r>
              <a:rPr lang="ja-JP" altLang="en-US" sz="1200">
                <a:latin typeface="BIZ UDPGothic" panose="020B0400000000000000" pitchFamily="34" charset="-128"/>
                <a:ea typeface="BIZ UDPGothic" panose="020B0400000000000000" pitchFamily="34" charset="-128"/>
              </a:rPr>
              <a:t>研究データ利活用協議会</a:t>
            </a:r>
            <a:r>
              <a:rPr lang="en-US" altLang="ja-JP" sz="1200">
                <a:latin typeface="BIZ UDPGothic" panose="020B0400000000000000" pitchFamily="34" charset="-128"/>
                <a:ea typeface="BIZ UDPGothic" panose="020B0400000000000000" pitchFamily="34" charset="-128"/>
              </a:rPr>
              <a:t>. </a:t>
            </a:r>
            <a:r>
              <a:rPr lang="en-US" altLang="ja-JP" sz="1200">
                <a:latin typeface="BIZ UDPGothic" panose="020B0400000000000000" pitchFamily="34" charset="-128"/>
                <a:ea typeface="BIZ UDPGothic" panose="020B0400000000000000" pitchFamily="34" charset="-128"/>
                <a:hlinkClick r:id="rId3"/>
              </a:rPr>
              <a:t>https://japanlinkcenter.org/rduf/doc/rduf_license_guideline.pdf</a:t>
            </a:r>
            <a:endParaRPr lang="en-US" altLang="ja-JP" sz="1200">
              <a:latin typeface="BIZ UDPGothic" panose="020B0400000000000000" pitchFamily="34" charset="-128"/>
              <a:ea typeface="BIZ UDPGothic" panose="020B0400000000000000" pitchFamily="34" charset="-128"/>
            </a:endParaRPr>
          </a:p>
        </p:txBody>
      </p:sp>
      <p:sp>
        <p:nvSpPr>
          <p:cNvPr id="8" name="タイトル 7">
            <a:extLst>
              <a:ext uri="{FF2B5EF4-FFF2-40B4-BE49-F238E27FC236}">
                <a16:creationId xmlns:a16="http://schemas.microsoft.com/office/drawing/2014/main" id="{CD4672B3-D958-A524-1B07-1F6C17C82122}"/>
              </a:ext>
            </a:extLst>
          </p:cNvPr>
          <p:cNvSpPr>
            <a:spLocks noGrp="1"/>
          </p:cNvSpPr>
          <p:nvPr>
            <p:ph type="title"/>
          </p:nvPr>
        </p:nvSpPr>
        <p:spPr/>
        <p:txBody>
          <a:bodyPr/>
          <a:lstStyle/>
          <a:p>
            <a:r>
              <a:rPr lang="ja-JP" altLang="en-US" sz="4267"/>
              <a:t>個別の分野や研究コミュニティの慣習・基準</a:t>
            </a:r>
          </a:p>
        </p:txBody>
      </p:sp>
      <p:sp>
        <p:nvSpPr>
          <p:cNvPr id="7" name="テキスト ボックス 6">
            <a:extLst>
              <a:ext uri="{FF2B5EF4-FFF2-40B4-BE49-F238E27FC236}">
                <a16:creationId xmlns:a16="http://schemas.microsoft.com/office/drawing/2014/main" id="{9CC6DE01-D33E-457B-9D33-C406F9C20A18}"/>
              </a:ext>
            </a:extLst>
          </p:cNvPr>
          <p:cNvSpPr txBox="1"/>
          <p:nvPr/>
        </p:nvSpPr>
        <p:spPr>
          <a:xfrm>
            <a:off x="897879" y="2709053"/>
            <a:ext cx="3949983" cy="338554"/>
          </a:xfrm>
          <a:prstGeom prst="rect">
            <a:avLst/>
          </a:prstGeom>
          <a:solidFill>
            <a:srgbClr val="EBF1DE"/>
          </a:solidFill>
        </p:spPr>
        <p:txBody>
          <a:bodyPr wrap="square">
            <a:spAutoFit/>
          </a:bodyPr>
          <a:lstStyle/>
          <a:p>
            <a:r>
              <a:rPr lang="ja-JP" altLang="en-US" sz="1600" b="1">
                <a:latin typeface="BIZ UDPGothic" panose="020B0400000000000000" pitchFamily="34" charset="-128"/>
                <a:ea typeface="BIZ UDPGothic" panose="020B0400000000000000" pitchFamily="34" charset="-128"/>
              </a:rPr>
              <a:t>国際条約として示されているケースの例</a:t>
            </a:r>
            <a:endParaRPr lang="en-US" altLang="ja-JP" sz="1600">
              <a:latin typeface="BIZ UDPGothic" panose="020B0400000000000000" pitchFamily="34" charset="-128"/>
              <a:ea typeface="BIZ UDPGothic" panose="020B0400000000000000" pitchFamily="34" charset="-128"/>
            </a:endParaRPr>
          </a:p>
        </p:txBody>
      </p:sp>
      <p:sp>
        <p:nvSpPr>
          <p:cNvPr id="10" name="テキスト ボックス 9">
            <a:extLst>
              <a:ext uri="{FF2B5EF4-FFF2-40B4-BE49-F238E27FC236}">
                <a16:creationId xmlns:a16="http://schemas.microsoft.com/office/drawing/2014/main" id="{7AE22A6C-C8B9-4078-8442-8847EA2FF12F}"/>
              </a:ext>
            </a:extLst>
          </p:cNvPr>
          <p:cNvSpPr txBox="1"/>
          <p:nvPr/>
        </p:nvSpPr>
        <p:spPr>
          <a:xfrm>
            <a:off x="897880" y="5445197"/>
            <a:ext cx="3181897" cy="338554"/>
          </a:xfrm>
          <a:prstGeom prst="rect">
            <a:avLst/>
          </a:prstGeom>
          <a:solidFill>
            <a:srgbClr val="EBF1DE"/>
          </a:solidFill>
        </p:spPr>
        <p:txBody>
          <a:bodyPr wrap="square">
            <a:spAutoFit/>
          </a:bodyPr>
          <a:lstStyle/>
          <a:p>
            <a:r>
              <a:rPr lang="ja-JP" altLang="en-US" sz="1600" b="1">
                <a:latin typeface="BIZ UDPGothic" panose="020B0400000000000000" pitchFamily="34" charset="-128"/>
                <a:ea typeface="BIZ UDPGothic" panose="020B0400000000000000" pitchFamily="34" charset="-128"/>
              </a:rPr>
              <a:t>明文化されていないケースの例</a:t>
            </a:r>
            <a:endParaRPr lang="en-US" altLang="ja-JP" sz="1600">
              <a:latin typeface="BIZ UDPGothic" panose="020B0400000000000000" pitchFamily="34" charset="-128"/>
              <a:ea typeface="BIZ UDPGothic" panose="020B0400000000000000" pitchFamily="34" charset="-128"/>
            </a:endParaRPr>
          </a:p>
        </p:txBody>
      </p:sp>
      <p:sp>
        <p:nvSpPr>
          <p:cNvPr id="4" name="テキスト ボックス 3">
            <a:extLst>
              <a:ext uri="{FF2B5EF4-FFF2-40B4-BE49-F238E27FC236}">
                <a16:creationId xmlns:a16="http://schemas.microsoft.com/office/drawing/2014/main" id="{618F2B4D-21C7-45F1-B1F3-B2C98B0A8978}"/>
              </a:ext>
            </a:extLst>
          </p:cNvPr>
          <p:cNvSpPr txBox="1"/>
          <p:nvPr/>
        </p:nvSpPr>
        <p:spPr>
          <a:xfrm>
            <a:off x="897880" y="3191375"/>
            <a:ext cx="10670729" cy="1898468"/>
          </a:xfrm>
          <a:prstGeom prst="rect">
            <a:avLst/>
          </a:prstGeom>
          <a:noFill/>
        </p:spPr>
        <p:txBody>
          <a:bodyPr wrap="square" rtlCol="0">
            <a:spAutoFit/>
          </a:bodyPr>
          <a:lstStyle/>
          <a:p>
            <a:pPr marL="228594" indent="-228594">
              <a:buFont typeface="Arial" panose="020B0604020202020204" pitchFamily="34" charset="0"/>
              <a:buChar char="•"/>
            </a:pPr>
            <a:r>
              <a:rPr lang="en-US" altLang="ja-JP" sz="1467">
                <a:latin typeface="BIZ UDPGothic" panose="020B0400000000000000" pitchFamily="34" charset="-128"/>
                <a:ea typeface="BIZ UDPGothic" panose="020B0400000000000000" pitchFamily="34" charset="-128"/>
              </a:rPr>
              <a:t>[</a:t>
            </a:r>
            <a:r>
              <a:rPr lang="ja-JP" altLang="en-US" sz="1467">
                <a:latin typeface="BIZ UDPGothic" panose="020B0400000000000000" pitchFamily="34" charset="-128"/>
                <a:ea typeface="BIZ UDPGothic" panose="020B0400000000000000" pitchFamily="34" charset="-128"/>
              </a:rPr>
              <a:t>例 </a:t>
            </a:r>
            <a:r>
              <a:rPr lang="en-US" altLang="ja-JP" sz="1467">
                <a:latin typeface="BIZ UDPGothic" panose="020B0400000000000000" pitchFamily="34" charset="-128"/>
                <a:ea typeface="BIZ UDPGothic" panose="020B0400000000000000" pitchFamily="34" charset="-128"/>
              </a:rPr>
              <a:t>1]</a:t>
            </a:r>
            <a:r>
              <a:rPr lang="ja-JP" altLang="en-US" sz="1467">
                <a:latin typeface="BIZ UDPGothic" panose="020B0400000000000000" pitchFamily="34" charset="-128"/>
                <a:ea typeface="BIZ UDPGothic" panose="020B0400000000000000" pitchFamily="34" charset="-128"/>
              </a:rPr>
              <a:t>絶滅のおそれのある野生動植物の種の国際取引に関する条約 </a:t>
            </a:r>
            <a:r>
              <a:rPr lang="en-US" altLang="ja-JP" sz="1467">
                <a:latin typeface="BIZ UDPGothic" panose="020B0400000000000000" pitchFamily="34" charset="-128"/>
                <a:ea typeface="BIZ UDPGothic" panose="020B0400000000000000" pitchFamily="34" charset="-128"/>
              </a:rPr>
              <a:t>(CITES) </a:t>
            </a:r>
            <a:r>
              <a:rPr lang="en-US" altLang="ja-JP" sz="1467">
                <a:latin typeface="BIZ UDPGothic" panose="020B0400000000000000" pitchFamily="34" charset="-128"/>
                <a:ea typeface="BIZ UDPGothic" panose="020B0400000000000000" pitchFamily="34" charset="-128"/>
                <a:hlinkClick r:id="rId4"/>
              </a:rPr>
              <a:t>https://www.cites.org/eng</a:t>
            </a:r>
            <a:r>
              <a:rPr lang="en-US" altLang="ja-JP" sz="1467">
                <a:latin typeface="BIZ UDPGothic" panose="020B0400000000000000" pitchFamily="34" charset="-128"/>
                <a:ea typeface="BIZ UDPGothic" panose="020B0400000000000000" pitchFamily="34" charset="-128"/>
              </a:rPr>
              <a:t> </a:t>
            </a:r>
          </a:p>
          <a:p>
            <a:pPr marL="228594" indent="-228594">
              <a:buFont typeface="Arial" panose="020B0604020202020204" pitchFamily="34" charset="0"/>
              <a:buChar char="•"/>
            </a:pPr>
            <a:r>
              <a:rPr lang="en-US" altLang="ja-JP" sz="1467">
                <a:latin typeface="BIZ UDPGothic" panose="020B0400000000000000" pitchFamily="34" charset="-128"/>
                <a:ea typeface="BIZ UDPGothic" panose="020B0400000000000000" pitchFamily="34" charset="-128"/>
              </a:rPr>
              <a:t>[</a:t>
            </a:r>
            <a:r>
              <a:rPr lang="ja-JP" altLang="en-US" sz="1467">
                <a:latin typeface="BIZ UDPGothic" panose="020B0400000000000000" pitchFamily="34" charset="-128"/>
                <a:ea typeface="BIZ UDPGothic" panose="020B0400000000000000" pitchFamily="34" charset="-128"/>
              </a:rPr>
              <a:t>例 </a:t>
            </a:r>
            <a:r>
              <a:rPr lang="en-US" altLang="ja-JP" sz="1467">
                <a:latin typeface="BIZ UDPGothic" panose="020B0400000000000000" pitchFamily="34" charset="-128"/>
                <a:ea typeface="BIZ UDPGothic" panose="020B0400000000000000" pitchFamily="34" charset="-128"/>
              </a:rPr>
              <a:t>2]</a:t>
            </a:r>
            <a:r>
              <a:rPr lang="ja-JP" altLang="en-US" sz="1467">
                <a:latin typeface="BIZ UDPGothic" panose="020B0400000000000000" pitchFamily="34" charset="-128"/>
                <a:ea typeface="BIZ UDPGothic" panose="020B0400000000000000" pitchFamily="34" charset="-128"/>
              </a:rPr>
              <a:t>文化財の不法な輸入、輸出及び所有権移転を禁止し及び防止する手段に関する条約</a:t>
            </a:r>
            <a:r>
              <a:rPr lang="en-US" altLang="ja-JP" sz="1467">
                <a:latin typeface="BIZ UDPGothic" panose="020B0400000000000000" pitchFamily="34" charset="-128"/>
                <a:ea typeface="BIZ UDPGothic" panose="020B0400000000000000" pitchFamily="34" charset="-128"/>
              </a:rPr>
              <a:t> </a:t>
            </a:r>
            <a:r>
              <a:rPr lang="en-US" altLang="ja-JP" sz="1467">
                <a:latin typeface="BIZ UDPGothic" panose="020B0400000000000000" pitchFamily="34" charset="-128"/>
                <a:ea typeface="BIZ UDPGothic" panose="020B0400000000000000" pitchFamily="34" charset="-128"/>
                <a:hlinkClick r:id="rId5"/>
              </a:rPr>
              <a:t>http://portal.unesco.org/en/ev.phpURL_ID=13039&amp;URL_DO=DO_TOPIC&amp;URL_SECTION=201.html</a:t>
            </a:r>
            <a:endParaRPr lang="en-US" altLang="ja-JP" sz="1467">
              <a:latin typeface="BIZ UDPGothic" panose="020B0400000000000000" pitchFamily="34" charset="-128"/>
              <a:ea typeface="BIZ UDPGothic" panose="020B0400000000000000" pitchFamily="34" charset="-128"/>
            </a:endParaRPr>
          </a:p>
          <a:p>
            <a:endParaRPr lang="en-US" altLang="ja-JP" sz="1467">
              <a:latin typeface="BIZ UDPGothic" panose="020B0400000000000000" pitchFamily="34" charset="-128"/>
              <a:ea typeface="BIZ UDPGothic" panose="020B0400000000000000" pitchFamily="34" charset="-128"/>
            </a:endParaRPr>
          </a:p>
          <a:p>
            <a:r>
              <a:rPr lang="ja-JP" altLang="en-US" sz="1467">
                <a:latin typeface="BIZ UDPGothic" panose="020B0400000000000000" pitchFamily="34" charset="-128"/>
                <a:ea typeface="BIZ UDPGothic" panose="020B0400000000000000" pitchFamily="34" charset="-128"/>
              </a:rPr>
              <a:t>その他、</a:t>
            </a:r>
            <a:r>
              <a:rPr lang="en-US" altLang="ja-JP" sz="1467">
                <a:latin typeface="BIZ UDPGothic" panose="020B0400000000000000" pitchFamily="34" charset="-128"/>
                <a:ea typeface="BIZ UDPGothic" panose="020B0400000000000000" pitchFamily="34" charset="-128"/>
              </a:rPr>
              <a:t>RDA/CODATA </a:t>
            </a:r>
            <a:r>
              <a:rPr lang="ja-JP" altLang="en-US" sz="1467">
                <a:latin typeface="BIZ UDPGothic" panose="020B0400000000000000" pitchFamily="34" charset="-128"/>
                <a:ea typeface="BIZ UDPGothic" panose="020B0400000000000000" pitchFamily="34" charset="-128"/>
              </a:rPr>
              <a:t>が作成したガイドライン内では、本文記載のほか、絶滅危惧種の保護、文化資源の保護、主権的な遺伝資源の保護、伝統的知識の保護等に関する研究データの公開制限が言及されています。</a:t>
            </a:r>
          </a:p>
          <a:p>
            <a:pPr marL="228594" indent="-228594">
              <a:buFont typeface="Arial" panose="020B0604020202020204" pitchFamily="34" charset="0"/>
              <a:buChar char="•"/>
            </a:pPr>
            <a:r>
              <a:rPr lang="en-US" altLang="ja-JP" sz="1467">
                <a:latin typeface="BIZ UDPGothic" panose="020B0400000000000000" pitchFamily="34" charset="-128"/>
                <a:ea typeface="BIZ UDPGothic" panose="020B0400000000000000" pitchFamily="34" charset="-128"/>
              </a:rPr>
              <a:t>Legal Interoperability of Research Data: Principles and Implementation Guidelines </a:t>
            </a:r>
            <a:r>
              <a:rPr lang="en-US" altLang="ja-JP" sz="1467">
                <a:latin typeface="BIZ UDPGothic" panose="020B0400000000000000" pitchFamily="34" charset="-128"/>
                <a:ea typeface="BIZ UDPGothic" panose="020B0400000000000000" pitchFamily="34" charset="-128"/>
                <a:hlinkClick r:id="rId6"/>
              </a:rPr>
              <a:t>https://doi.org/10.5281/zenodo.162241</a:t>
            </a:r>
            <a:endParaRPr lang="en-US" altLang="ja-JP" sz="1467">
              <a:latin typeface="BIZ UDPGothic" panose="020B0400000000000000" pitchFamily="34" charset="-128"/>
              <a:ea typeface="BIZ UDPGothic" panose="020B0400000000000000" pitchFamily="34" charset="-128"/>
            </a:endParaRPr>
          </a:p>
        </p:txBody>
      </p:sp>
      <p:sp>
        <p:nvSpPr>
          <p:cNvPr id="11" name="テキスト ボックス 10">
            <a:extLst>
              <a:ext uri="{FF2B5EF4-FFF2-40B4-BE49-F238E27FC236}">
                <a16:creationId xmlns:a16="http://schemas.microsoft.com/office/drawing/2014/main" id="{FADD9395-805A-4C23-B211-52751FC00CF9}"/>
              </a:ext>
            </a:extLst>
          </p:cNvPr>
          <p:cNvSpPr txBox="1"/>
          <p:nvPr/>
        </p:nvSpPr>
        <p:spPr>
          <a:xfrm>
            <a:off x="897878" y="5814528"/>
            <a:ext cx="7348487" cy="318100"/>
          </a:xfrm>
          <a:prstGeom prst="rect">
            <a:avLst/>
          </a:prstGeom>
          <a:noFill/>
        </p:spPr>
        <p:txBody>
          <a:bodyPr wrap="none" rtlCol="0">
            <a:spAutoFit/>
          </a:bodyPr>
          <a:lstStyle/>
          <a:p>
            <a:pPr marL="228594" indent="-228594">
              <a:buFont typeface="Arial" panose="020B0604020202020204" pitchFamily="34" charset="0"/>
              <a:buChar char="•"/>
            </a:pPr>
            <a:r>
              <a:rPr lang="ja-JP" altLang="en-US" sz="1467">
                <a:latin typeface="BIZ UDPGothic" panose="020B0400000000000000" pitchFamily="34" charset="-128"/>
                <a:ea typeface="BIZ UDPGothic" panose="020B0400000000000000" pitchFamily="34" charset="-128"/>
              </a:rPr>
              <a:t>文学研究では作家家族の希望などにより資料が非公開とされている場合があります。</a:t>
            </a:r>
            <a:endParaRPr lang="en-US" altLang="ja-JP" sz="1467">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100532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2851FC-3C91-B09E-15BA-E7775A6B556E}"/>
              </a:ext>
            </a:extLst>
          </p:cNvPr>
          <p:cNvSpPr>
            <a:spLocks noGrp="1"/>
          </p:cNvSpPr>
          <p:nvPr>
            <p:ph type="title"/>
          </p:nvPr>
        </p:nvSpPr>
        <p:spPr/>
        <p:txBody>
          <a:bodyPr/>
          <a:lstStyle/>
          <a:p>
            <a:r>
              <a:rPr lang="ja-JP" altLang="en-US"/>
              <a:t>参照資料</a:t>
            </a:r>
            <a:endParaRPr kumimoji="1" lang="ja-JP" altLang="en-US"/>
          </a:p>
        </p:txBody>
      </p:sp>
      <p:sp>
        <p:nvSpPr>
          <p:cNvPr id="3" name="コンテンツ プレースホルダー 2">
            <a:extLst>
              <a:ext uri="{FF2B5EF4-FFF2-40B4-BE49-F238E27FC236}">
                <a16:creationId xmlns:a16="http://schemas.microsoft.com/office/drawing/2014/main" id="{220A6C08-3BCA-ADE6-0A26-801D4AE90EA8}"/>
              </a:ext>
            </a:extLst>
          </p:cNvPr>
          <p:cNvSpPr>
            <a:spLocks noGrp="1"/>
          </p:cNvSpPr>
          <p:nvPr>
            <p:ph idx="1"/>
          </p:nvPr>
        </p:nvSpPr>
        <p:spPr>
          <a:xfrm>
            <a:off x="609600" y="1600200"/>
            <a:ext cx="11055019" cy="4901141"/>
          </a:xfrm>
        </p:spPr>
        <p:txBody>
          <a:bodyPr numCol="2" anchor="ctr">
            <a:normAutofit fontScale="25000" lnSpcReduction="20000"/>
          </a:bodyPr>
          <a:lstStyle/>
          <a:p>
            <a:pPr latinLnBrk="1">
              <a:lnSpc>
                <a:spcPct val="120000"/>
              </a:lnSpc>
            </a:pPr>
            <a:r>
              <a:rPr lang="ja-JP" altLang="en-US" dirty="0">
                <a:latin typeface="BIZ UDPGothic" panose="020B0400000000000000" pitchFamily="34" charset="-128"/>
                <a:ea typeface="BIZ UDPGothic" panose="020B0400000000000000" pitchFamily="34" charset="-128"/>
              </a:rPr>
              <a:t>大阪大学（</a:t>
            </a:r>
            <a:r>
              <a:rPr lang="en-US" altLang="ja-JP" dirty="0">
                <a:latin typeface="BIZ UDPGothic" panose="020B0400000000000000" pitchFamily="34" charset="-128"/>
                <a:ea typeface="BIZ UDPGothic" panose="020B0400000000000000" pitchFamily="34" charset="-128"/>
              </a:rPr>
              <a:t>2023, 03, 24</a:t>
            </a:r>
            <a:r>
              <a:rPr lang="ja-JP" altLang="en-US" dirty="0">
                <a:latin typeface="BIZ UDPGothic" panose="020B0400000000000000" pitchFamily="34" charset="-128"/>
                <a:ea typeface="BIZ UDPGothic" panose="020B0400000000000000" pitchFamily="34" charset="-128"/>
              </a:rPr>
              <a:t>）「大阪大学研究データポリシー」</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大阪大学</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3"/>
              </a:rPr>
              <a:t>https://www.osaka-u.ac.jp/ja/research/files/e30yqd</a:t>
            </a:r>
            <a:r>
              <a:rPr lang="en-US" altLang="ja-JP" dirty="0">
                <a:latin typeface="BIZ UDPGothic" panose="020B0400000000000000" pitchFamily="34" charset="-128"/>
                <a:ea typeface="BIZ UDPGothic" panose="020B0400000000000000" pitchFamily="34" charset="-128"/>
              </a:rPr>
              <a:t> </a:t>
            </a:r>
          </a:p>
          <a:p>
            <a:pPr latinLnBrk="1">
              <a:lnSpc>
                <a:spcPct val="120000"/>
              </a:lnSpc>
            </a:pPr>
            <a:r>
              <a:rPr lang="en-US" altLang="ja-JP" dirty="0">
                <a:latin typeface="BIZ UDPGothic" panose="020B0400000000000000" pitchFamily="34" charset="-128"/>
                <a:ea typeface="BIZ UDPGothic" panose="020B0400000000000000" pitchFamily="34" charset="-128"/>
              </a:rPr>
              <a:t>––––––––</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n.d.</a:t>
            </a:r>
            <a:r>
              <a:rPr lang="ja-JP" altLang="en-US" dirty="0">
                <a:latin typeface="BIZ UDPGothic" panose="020B0400000000000000" pitchFamily="34" charset="-128"/>
                <a:ea typeface="BIZ UDPGothic" panose="020B0400000000000000" pitchFamily="34" charset="-128"/>
              </a:rPr>
              <a:t>）「研究データポリシー解説」</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大阪大学</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4"/>
              </a:rPr>
              <a:t>https://www.osaka-u.ac.jp/ja/research/files/6wqprp</a:t>
            </a:r>
            <a:r>
              <a:rPr lang="en-US" altLang="ja-JP" dirty="0">
                <a:latin typeface="BIZ UDPGothic" panose="020B0400000000000000" pitchFamily="34" charset="-128"/>
                <a:ea typeface="BIZ UDPGothic" panose="020B0400000000000000" pitchFamily="34" charset="-128"/>
              </a:rPr>
              <a:t> </a:t>
            </a:r>
          </a:p>
          <a:p>
            <a:pPr latinLnBrk="1">
              <a:lnSpc>
                <a:spcPct val="120000"/>
              </a:lnSpc>
            </a:pPr>
            <a:r>
              <a:rPr lang="ja-JP" altLang="en-US" dirty="0">
                <a:latin typeface="BIZ UDPGothic" panose="020B0400000000000000" pitchFamily="34" charset="-128"/>
                <a:ea typeface="BIZ UDPGothic" panose="020B0400000000000000" pitchFamily="34" charset="-128"/>
              </a:rPr>
              <a:t>オープンサイエンスのためのデータ管理基盤ハンドブックにかかる検討会（編）（</a:t>
            </a:r>
            <a:r>
              <a:rPr lang="en-US" altLang="ja-JP" dirty="0">
                <a:latin typeface="BIZ UDPGothic" panose="020B0400000000000000" pitchFamily="34" charset="-128"/>
                <a:ea typeface="BIZ UDPGothic" panose="020B0400000000000000" pitchFamily="34" charset="-128"/>
              </a:rPr>
              <a:t>2022, 07, 27</a:t>
            </a:r>
            <a:r>
              <a:rPr lang="ja-JP" altLang="en-US" dirty="0">
                <a:latin typeface="BIZ UDPGothic" panose="020B0400000000000000" pitchFamily="34" charset="-128"/>
                <a:ea typeface="BIZ UDPGothic" panose="020B0400000000000000" pitchFamily="34" charset="-128"/>
              </a:rPr>
              <a:t>）「オープンサイエンスのためのデータ管理基盤ハンドブック～学術研究者のための“個人情報”の取扱い方について～（第１版）」</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国立情報学研究所</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5"/>
              </a:rPr>
              <a:t>https://www.scj.go.jp/ja/member/iinkai/kanji/pdf25/siryo328-handbook.pdf</a:t>
            </a:r>
            <a:r>
              <a:rPr lang="en-US" altLang="ja-JP" dirty="0">
                <a:latin typeface="BIZ UDPGothic" panose="020B0400000000000000" pitchFamily="34" charset="-128"/>
                <a:ea typeface="BIZ UDPGothic" panose="020B0400000000000000" pitchFamily="34" charset="-128"/>
              </a:rPr>
              <a:t> </a:t>
            </a:r>
          </a:p>
          <a:p>
            <a:pPr latinLnBrk="1">
              <a:lnSpc>
                <a:spcPct val="120000"/>
              </a:lnSpc>
            </a:pPr>
            <a:r>
              <a:rPr lang="ja-JP" altLang="en-US" dirty="0">
                <a:latin typeface="BIZ UDPGothic" panose="020B0400000000000000" pitchFamily="34" charset="-128"/>
                <a:ea typeface="BIZ UDPGothic" panose="020B0400000000000000" pitchFamily="34" charset="-128"/>
              </a:rPr>
              <a:t>科学技術・学術審議会学術分科会学術情報委員会（</a:t>
            </a:r>
            <a:r>
              <a:rPr lang="en-US" altLang="ja-JP" dirty="0">
                <a:latin typeface="BIZ UDPGothic" panose="020B0400000000000000" pitchFamily="34" charset="-128"/>
                <a:ea typeface="BIZ UDPGothic" panose="020B0400000000000000" pitchFamily="34" charset="-128"/>
              </a:rPr>
              <a:t>2016, 02, 26</a:t>
            </a:r>
            <a:r>
              <a:rPr lang="ja-JP" altLang="en-US" dirty="0">
                <a:latin typeface="BIZ UDPGothic" panose="020B0400000000000000" pitchFamily="34" charset="-128"/>
                <a:ea typeface="BIZ UDPGothic" panose="020B0400000000000000" pitchFamily="34" charset="-128"/>
              </a:rPr>
              <a:t>）「学術情報のオープン化の推進について（審議まとめ）」</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文部科学省</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6"/>
              </a:rPr>
              <a:t>https://www.mext.go.jp/component/b_menu/shingi/toushin/__icsFiles/afieldfile/2016/04/08/1368804_1_1_1.pdf</a:t>
            </a:r>
            <a:r>
              <a:rPr lang="ja-JP" altLang="en-US" dirty="0">
                <a:latin typeface="BIZ UDPGothic" panose="020B0400000000000000" pitchFamily="34" charset="-128"/>
                <a:ea typeface="BIZ UDPGothic" panose="020B0400000000000000" pitchFamily="34" charset="-128"/>
              </a:rPr>
              <a:t>　</a:t>
            </a:r>
            <a:endParaRPr lang="en-US" altLang="ja-JP" dirty="0">
              <a:latin typeface="BIZ UDPGothic" panose="020B0400000000000000" pitchFamily="34" charset="-128"/>
              <a:ea typeface="BIZ UDPGothic" panose="020B0400000000000000" pitchFamily="34" charset="-128"/>
            </a:endParaRPr>
          </a:p>
          <a:p>
            <a:pPr latinLnBrk="1">
              <a:lnSpc>
                <a:spcPct val="120000"/>
              </a:lnSpc>
            </a:pPr>
            <a:r>
              <a:rPr lang="ja-JP" altLang="en-US" sz="4400" dirty="0">
                <a:latin typeface="BIZ UDPGothic" panose="020B0400000000000000" pitchFamily="34" charset="-128"/>
                <a:ea typeface="BIZ UDPGothic" panose="020B0400000000000000" pitchFamily="34" charset="-128"/>
              </a:rPr>
              <a:t>九州大学データ駆動イノベーション推進本部研究データ管理支援部門</a:t>
            </a:r>
            <a:r>
              <a:rPr lang="en-US" altLang="ja-JP" sz="4400" dirty="0">
                <a:latin typeface="BIZ UDPGothic" panose="020B0400000000000000" pitchFamily="34" charset="-128"/>
                <a:ea typeface="BIZ UDPGothic" panose="020B0400000000000000" pitchFamily="34" charset="-128"/>
              </a:rPr>
              <a:t>, </a:t>
            </a:r>
            <a:r>
              <a:rPr lang="zh-TW" altLang="en-US" sz="4400" dirty="0">
                <a:latin typeface="BIZ UDPGothic" panose="020B0400000000000000" pitchFamily="34" charset="-128"/>
                <a:ea typeface="BIZ UDPGothic" panose="020B0400000000000000" pitchFamily="34" charset="-128"/>
              </a:rPr>
              <a:t>九州大学附属図書館図書館</a:t>
            </a:r>
            <a:r>
              <a:rPr lang="en-US" altLang="zh-TW" sz="4400" dirty="0">
                <a:latin typeface="BIZ UDPGothic" panose="020B0400000000000000" pitchFamily="34" charset="-128"/>
                <a:ea typeface="BIZ UDPGothic" panose="020B0400000000000000" pitchFamily="34" charset="-128"/>
              </a:rPr>
              <a:t>DX</a:t>
            </a:r>
            <a:r>
              <a:rPr lang="zh-TW" altLang="en-US" sz="4400" dirty="0">
                <a:latin typeface="BIZ UDPGothic" panose="020B0400000000000000" pitchFamily="34" charset="-128"/>
                <a:ea typeface="BIZ UDPGothic" panose="020B0400000000000000" pitchFamily="34" charset="-128"/>
              </a:rPr>
              <a:t>支援室</a:t>
            </a:r>
            <a:r>
              <a:rPr lang="ja-JP" altLang="en-US" sz="4400" dirty="0">
                <a:latin typeface="BIZ UDPGothic" panose="020B0400000000000000" pitchFamily="34" charset="-128"/>
                <a:ea typeface="BIZ UDPGothic" panose="020B0400000000000000" pitchFamily="34" charset="-128"/>
              </a:rPr>
              <a:t>（</a:t>
            </a:r>
            <a:r>
              <a:rPr lang="en-US" altLang="ja-JP" sz="4400" dirty="0">
                <a:latin typeface="BIZ UDPGothic" panose="020B0400000000000000" pitchFamily="34" charset="-128"/>
                <a:ea typeface="BIZ UDPGothic" panose="020B0400000000000000" pitchFamily="34" charset="-128"/>
              </a:rPr>
              <a:t>2023, 08</a:t>
            </a:r>
            <a:r>
              <a:rPr lang="ja-JP" altLang="en-US" sz="4400" dirty="0">
                <a:latin typeface="BIZ UDPGothic" panose="020B0400000000000000" pitchFamily="34" charset="-128"/>
                <a:ea typeface="BIZ UDPGothic" panose="020B0400000000000000" pitchFamily="34" charset="-128"/>
              </a:rPr>
              <a:t>）「はじめよう、研究データ管理」</a:t>
            </a:r>
            <a:r>
              <a:rPr lang="en-US" altLang="ja-JP" sz="4400" dirty="0">
                <a:latin typeface="BIZ UDPGothic" panose="020B0400000000000000" pitchFamily="34" charset="-128"/>
                <a:ea typeface="BIZ UDPGothic" panose="020B0400000000000000" pitchFamily="34" charset="-128"/>
              </a:rPr>
              <a:t>, 2_</a:t>
            </a:r>
            <a:r>
              <a:rPr lang="ja-JP" altLang="en-US" sz="4400" dirty="0">
                <a:latin typeface="BIZ UDPGothic" panose="020B0400000000000000" pitchFamily="34" charset="-128"/>
                <a:ea typeface="BIZ UDPGothic" panose="020B0400000000000000" pitchFamily="34" charset="-128"/>
              </a:rPr>
              <a:t>研究データ管理の方針決定</a:t>
            </a:r>
            <a:r>
              <a:rPr lang="en-US" altLang="ja-JP" sz="4400" dirty="0">
                <a:latin typeface="BIZ UDPGothic" panose="020B0400000000000000" pitchFamily="34" charset="-128"/>
                <a:ea typeface="BIZ UDPGothic" panose="020B0400000000000000" pitchFamily="34" charset="-128"/>
              </a:rPr>
              <a:t>. </a:t>
            </a:r>
            <a:r>
              <a:rPr lang="en-US" altLang="ja-JP" sz="4400" dirty="0">
                <a:latin typeface="BIZ UDPGothic" panose="020B0400000000000000" pitchFamily="34" charset="-128"/>
                <a:ea typeface="BIZ UDPGothic" panose="020B0400000000000000" pitchFamily="34" charset="-128"/>
                <a:hlinkClick r:id="rId7"/>
              </a:rPr>
              <a:t>https://doi.org/10.15017/6796147</a:t>
            </a:r>
            <a:endParaRPr lang="en-US" altLang="ja-JP" dirty="0">
              <a:latin typeface="BIZ UDPGothic" panose="020B0400000000000000" pitchFamily="34" charset="-128"/>
              <a:ea typeface="BIZ UDPGothic" panose="020B0400000000000000" pitchFamily="34" charset="-128"/>
            </a:endParaRPr>
          </a:p>
          <a:p>
            <a:pPr latinLnBrk="1">
              <a:lnSpc>
                <a:spcPct val="120000"/>
              </a:lnSpc>
            </a:pPr>
            <a:r>
              <a:rPr lang="ja-JP" altLang="en-US" dirty="0">
                <a:latin typeface="BIZ UDPGothic" panose="020B0400000000000000" pitchFamily="34" charset="-128"/>
                <a:ea typeface="BIZ UDPGothic" panose="020B0400000000000000" pitchFamily="34" charset="-128"/>
              </a:rPr>
              <a:t>経済産業省（</a:t>
            </a:r>
            <a:r>
              <a:rPr lang="en-US" altLang="ja-JP" dirty="0">
                <a:latin typeface="BIZ UDPGothic" panose="020B0400000000000000" pitchFamily="34" charset="-128"/>
                <a:ea typeface="BIZ UDPGothic" panose="020B0400000000000000" pitchFamily="34" charset="-128"/>
              </a:rPr>
              <a:t>2019, 6</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AI</a:t>
            </a:r>
            <a:r>
              <a:rPr lang="ja-JP" altLang="en-US" dirty="0">
                <a:latin typeface="BIZ UDPGothic" panose="020B0400000000000000" pitchFamily="34" charset="-128"/>
                <a:ea typeface="BIZ UDPGothic" panose="020B0400000000000000" pitchFamily="34" charset="-128"/>
              </a:rPr>
              <a:t>・データの利用に関する契約ガイドライン </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データ編 </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経済産業省</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8"/>
              </a:rPr>
              <a:t>https://www.meti.go.jp/policy/mono_info_service/connected_industries/sharing_and_utilization/20180615001-2.pdf</a:t>
            </a:r>
            <a:r>
              <a:rPr lang="en-US" altLang="ja-JP" dirty="0">
                <a:latin typeface="BIZ UDPGothic" panose="020B0400000000000000" pitchFamily="34" charset="-128"/>
                <a:ea typeface="BIZ UDPGothic" panose="020B0400000000000000" pitchFamily="34" charset="-128"/>
              </a:rPr>
              <a:t> </a:t>
            </a:r>
          </a:p>
          <a:p>
            <a:pPr latinLnBrk="1">
              <a:lnSpc>
                <a:spcPct val="120000"/>
              </a:lnSpc>
            </a:pPr>
            <a:r>
              <a:rPr lang="en-US" altLang="ja-JP" dirty="0">
                <a:latin typeface="BIZ UDPGothic" panose="020B0400000000000000" pitchFamily="34" charset="-128"/>
                <a:ea typeface="BIZ UDPGothic" panose="020B0400000000000000" pitchFamily="34" charset="-128"/>
              </a:rPr>
              <a:t>––––––––</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2023, 04</a:t>
            </a:r>
            <a:r>
              <a:rPr lang="ja-JP" altLang="en-US" dirty="0">
                <a:latin typeface="BIZ UDPGothic" panose="020B0400000000000000" pitchFamily="34" charset="-128"/>
                <a:ea typeface="BIZ UDPGothic" panose="020B0400000000000000" pitchFamily="34" charset="-128"/>
              </a:rPr>
              <a:t>）「（別冊）委託研究開発におけるデータマネジメントに関する運用ガイドライン」</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経済産業省</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9"/>
              </a:rPr>
              <a:t>https://www.meti.go.jp/policy/innovation_policy/datamanagementguideline_3.pdf</a:t>
            </a:r>
            <a:r>
              <a:rPr lang="en-US" altLang="ja-JP" dirty="0">
                <a:latin typeface="BIZ UDPGothic" panose="020B0400000000000000" pitchFamily="34" charset="-128"/>
                <a:ea typeface="BIZ UDPGothic" panose="020B0400000000000000" pitchFamily="34" charset="-128"/>
              </a:rPr>
              <a:t> </a:t>
            </a:r>
          </a:p>
          <a:p>
            <a:pPr latinLnBrk="1">
              <a:lnSpc>
                <a:spcPct val="120000"/>
              </a:lnSpc>
            </a:pPr>
            <a:r>
              <a:rPr lang="ja-JP" altLang="en-US" dirty="0">
                <a:latin typeface="BIZ UDPGothic" panose="020B0400000000000000" pitchFamily="34" charset="-128"/>
                <a:ea typeface="BIZ UDPGothic" panose="020B0400000000000000" pitchFamily="34" charset="-128"/>
              </a:rPr>
              <a:t>研究データ基盤整備と国際展開ワーキング・グループ（</a:t>
            </a:r>
            <a:r>
              <a:rPr lang="en-US" altLang="ja-JP" dirty="0">
                <a:latin typeface="BIZ UDPGothic" panose="020B0400000000000000" pitchFamily="34" charset="-128"/>
                <a:ea typeface="BIZ UDPGothic" panose="020B0400000000000000" pitchFamily="34" charset="-128"/>
              </a:rPr>
              <a:t>2019, 10</a:t>
            </a:r>
            <a:r>
              <a:rPr lang="ja-JP" altLang="en-US" dirty="0">
                <a:latin typeface="BIZ UDPGothic" panose="020B0400000000000000" pitchFamily="34" charset="-128"/>
                <a:ea typeface="BIZ UDPGothic" panose="020B0400000000000000" pitchFamily="34" charset="-128"/>
              </a:rPr>
              <a:t>）「研究データ基盤整備と国際展開ワーキング・グループ報告書</a:t>
            </a:r>
            <a:r>
              <a:rPr lang="en-US" altLang="ja-JP" dirty="0">
                <a:latin typeface="BIZ UDPGothic" panose="020B0400000000000000" pitchFamily="34" charset="-128"/>
                <a:ea typeface="BIZ UDPGothic" panose="020B0400000000000000" pitchFamily="34" charset="-128"/>
              </a:rPr>
              <a:t>––</a:t>
            </a:r>
            <a:r>
              <a:rPr lang="ja-JP" altLang="en-US" dirty="0">
                <a:latin typeface="BIZ UDPGothic" panose="020B0400000000000000" pitchFamily="34" charset="-128"/>
                <a:ea typeface="BIZ UDPGothic" panose="020B0400000000000000" pitchFamily="34" charset="-128"/>
              </a:rPr>
              <a:t>研究データ基盤整備と国際展開に関する戦略</a:t>
            </a:r>
            <a:r>
              <a:rPr lang="en-US" altLang="ja-JP" dirty="0">
                <a:latin typeface="BIZ UDPGothic" panose="020B0400000000000000" pitchFamily="34" charset="-128"/>
                <a:ea typeface="BIZ UDPGothic" panose="020B0400000000000000" pitchFamily="34" charset="-128"/>
              </a:rPr>
              <a:t>––</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 p.19. </a:t>
            </a:r>
            <a:r>
              <a:rPr lang="ja-JP" altLang="en-US" dirty="0">
                <a:latin typeface="BIZ UDPGothic" panose="020B0400000000000000" pitchFamily="34" charset="-128"/>
                <a:ea typeface="BIZ UDPGothic" panose="020B0400000000000000" pitchFamily="34" charset="-128"/>
              </a:rPr>
              <a:t>内閣府</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10"/>
              </a:rPr>
              <a:t>https://www8.cao.go.jp/cstp/tyousakai/kokusaiopen/houkokusho.pdf</a:t>
            </a:r>
            <a:r>
              <a:rPr lang="ja-JP" altLang="en-US" dirty="0">
                <a:latin typeface="BIZ UDPGothic" panose="020B0400000000000000" pitchFamily="34" charset="-128"/>
                <a:ea typeface="BIZ UDPGothic" panose="020B0400000000000000" pitchFamily="34" charset="-128"/>
              </a:rPr>
              <a:t>　</a:t>
            </a:r>
            <a:endParaRPr lang="en-US" altLang="ja-JP" dirty="0">
              <a:latin typeface="BIZ UDPGothic" panose="020B0400000000000000" pitchFamily="34" charset="-128"/>
              <a:ea typeface="BIZ UDPGothic" panose="020B0400000000000000" pitchFamily="34" charset="-128"/>
            </a:endParaRPr>
          </a:p>
          <a:p>
            <a:pPr latinLnBrk="1">
              <a:lnSpc>
                <a:spcPct val="120000"/>
              </a:lnSpc>
            </a:pPr>
            <a:r>
              <a:rPr lang="ja-JP" altLang="en-US" dirty="0">
                <a:latin typeface="BIZ UDPGothic" panose="020B0400000000000000" pitchFamily="34" charset="-128"/>
                <a:ea typeface="BIZ UDPGothic" panose="020B0400000000000000" pitchFamily="34" charset="-128"/>
              </a:rPr>
              <a:t>研究データライセンス小委員会（</a:t>
            </a:r>
            <a:r>
              <a:rPr lang="en-US" altLang="ja-JP" dirty="0">
                <a:latin typeface="BIZ UDPGothic" panose="020B0400000000000000" pitchFamily="34" charset="-128"/>
                <a:ea typeface="BIZ UDPGothic" panose="020B0400000000000000" pitchFamily="34" charset="-128"/>
              </a:rPr>
              <a:t>2019, 12, 25</a:t>
            </a:r>
            <a:r>
              <a:rPr lang="ja-JP" altLang="en-US" dirty="0">
                <a:latin typeface="BIZ UDPGothic" panose="020B0400000000000000" pitchFamily="34" charset="-128"/>
                <a:ea typeface="BIZ UDPGothic" panose="020B0400000000000000" pitchFamily="34" charset="-128"/>
              </a:rPr>
              <a:t>）「研究データの公開・利用条件指定ガイドライン」</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ｐ</a:t>
            </a:r>
            <a:r>
              <a:rPr lang="en-US" altLang="ja-JP" dirty="0">
                <a:latin typeface="BIZ UDPGothic" panose="020B0400000000000000" pitchFamily="34" charset="-128"/>
                <a:ea typeface="BIZ UDPGothic" panose="020B0400000000000000" pitchFamily="34" charset="-128"/>
              </a:rPr>
              <a:t>.8. </a:t>
            </a:r>
            <a:r>
              <a:rPr lang="ja-JP" altLang="en-US" dirty="0">
                <a:latin typeface="BIZ UDPGothic" panose="020B0400000000000000" pitchFamily="34" charset="-128"/>
                <a:ea typeface="BIZ UDPGothic" panose="020B0400000000000000" pitchFamily="34" charset="-128"/>
              </a:rPr>
              <a:t>研究データ利活用協議会</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11"/>
              </a:rPr>
              <a:t>https://doi.org/10.11502/rduf_license_guideline</a:t>
            </a:r>
            <a:r>
              <a:rPr lang="ja-JP" altLang="en-US" dirty="0">
                <a:latin typeface="BIZ UDPGothic" panose="020B0400000000000000" pitchFamily="34" charset="-128"/>
                <a:ea typeface="BIZ UDPGothic" panose="020B0400000000000000" pitchFamily="34" charset="-128"/>
              </a:rPr>
              <a:t>　</a:t>
            </a:r>
            <a:endParaRPr lang="en-US" altLang="ja-JP" dirty="0">
              <a:latin typeface="BIZ UDPGothic" panose="020B0400000000000000" pitchFamily="34" charset="-128"/>
              <a:ea typeface="BIZ UDPGothic" panose="020B0400000000000000" pitchFamily="34" charset="-128"/>
            </a:endParaRPr>
          </a:p>
          <a:p>
            <a:pPr latinLnBrk="1">
              <a:lnSpc>
                <a:spcPct val="120000"/>
              </a:lnSpc>
            </a:pPr>
            <a:r>
              <a:rPr lang="ja-JP" altLang="en-US" dirty="0">
                <a:latin typeface="BIZ UDPGothic" panose="020B0400000000000000" pitchFamily="34" charset="-128"/>
                <a:ea typeface="BIZ UDPGothic" panose="020B0400000000000000" pitchFamily="34" charset="-128"/>
              </a:rPr>
              <a:t>産学連携学会（</a:t>
            </a:r>
            <a:r>
              <a:rPr lang="en-US" altLang="ja-JP" dirty="0">
                <a:latin typeface="BIZ UDPGothic" panose="020B0400000000000000" pitchFamily="34" charset="-128"/>
                <a:ea typeface="BIZ UDPGothic" panose="020B0400000000000000" pitchFamily="34" charset="-128"/>
              </a:rPr>
              <a:t>2011, 03, 22</a:t>
            </a:r>
            <a:r>
              <a:rPr lang="ja-JP" altLang="en-US" dirty="0">
                <a:latin typeface="BIZ UDPGothic" panose="020B0400000000000000" pitchFamily="34" charset="-128"/>
                <a:ea typeface="BIZ UDPGothic" panose="020B0400000000000000" pitchFamily="34" charset="-128"/>
              </a:rPr>
              <a:t>）「研究者のための安全保障貿易管理ガイドライン</a:t>
            </a:r>
            <a:r>
              <a:rPr lang="en-US" altLang="ja-JP" dirty="0">
                <a:latin typeface="BIZ UDPGothic" panose="020B0400000000000000" pitchFamily="34" charset="-128"/>
                <a:ea typeface="BIZ UDPGothic" panose="020B0400000000000000" pitchFamily="34" charset="-128"/>
              </a:rPr>
              <a:t>––</a:t>
            </a:r>
            <a:r>
              <a:rPr lang="ja-JP" altLang="en-US" dirty="0">
                <a:latin typeface="BIZ UDPGothic" panose="020B0400000000000000" pitchFamily="34" charset="-128"/>
                <a:ea typeface="BIZ UDPGothic" panose="020B0400000000000000" pitchFamily="34" charset="-128"/>
              </a:rPr>
              <a:t>大学・高等教育機関における</a:t>
            </a:r>
            <a:r>
              <a:rPr lang="en-US" altLang="ja-JP" dirty="0">
                <a:latin typeface="BIZ UDPGothic" panose="020B0400000000000000" pitchFamily="34" charset="-128"/>
                <a:ea typeface="BIZ UDPGothic" panose="020B0400000000000000" pitchFamily="34" charset="-128"/>
              </a:rPr>
              <a:t>––</a:t>
            </a:r>
            <a:r>
              <a:rPr lang="ja-JP" altLang="en-US" dirty="0">
                <a:latin typeface="BIZ UDPGothic" panose="020B0400000000000000" pitchFamily="34" charset="-128"/>
                <a:ea typeface="BIZ UDPGothic" panose="020B0400000000000000" pitchFamily="34" charset="-128"/>
              </a:rPr>
              <a:t>」改定第２版</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産学連携学会</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12"/>
              </a:rPr>
              <a:t>http://j-sip.org/info/pdf/anzenhosho1-1_2.pdf</a:t>
            </a:r>
            <a:r>
              <a:rPr lang="en-US" altLang="ja-JP" dirty="0">
                <a:latin typeface="BIZ UDPGothic" panose="020B0400000000000000" pitchFamily="34" charset="-128"/>
                <a:ea typeface="BIZ UDPGothic" panose="020B0400000000000000" pitchFamily="34" charset="-128"/>
              </a:rPr>
              <a:t> </a:t>
            </a:r>
          </a:p>
          <a:p>
            <a:pPr latinLnBrk="1">
              <a:lnSpc>
                <a:spcPct val="120000"/>
              </a:lnSpc>
            </a:pPr>
            <a:r>
              <a:rPr lang="ja-JP" altLang="en-US" dirty="0">
                <a:latin typeface="BIZ UDPGothic" panose="020B0400000000000000" pitchFamily="34" charset="-128"/>
                <a:ea typeface="BIZ UDPGothic" panose="020B0400000000000000" pitchFamily="34" charset="-128"/>
              </a:rPr>
              <a:t>大学 </a:t>
            </a:r>
            <a:r>
              <a:rPr lang="en-US" altLang="ja-JP" dirty="0">
                <a:latin typeface="BIZ UDPGothic" panose="020B0400000000000000" pitchFamily="34" charset="-128"/>
                <a:ea typeface="BIZ UDPGothic" panose="020B0400000000000000" pitchFamily="34" charset="-128"/>
              </a:rPr>
              <a:t>ICT </a:t>
            </a:r>
            <a:r>
              <a:rPr lang="ja-JP" altLang="en-US" dirty="0">
                <a:latin typeface="BIZ UDPGothic" panose="020B0400000000000000" pitchFamily="34" charset="-128"/>
                <a:ea typeface="BIZ UDPGothic" panose="020B0400000000000000" pitchFamily="34" charset="-128"/>
              </a:rPr>
              <a:t>推進協議会（</a:t>
            </a:r>
            <a:r>
              <a:rPr lang="en-US" altLang="ja-JP" dirty="0">
                <a:latin typeface="BIZ UDPGothic" panose="020B0400000000000000" pitchFamily="34" charset="-128"/>
                <a:ea typeface="BIZ UDPGothic" panose="020B0400000000000000" pitchFamily="34" charset="-128"/>
              </a:rPr>
              <a:t>AXIES</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2021,07,01</a:t>
            </a:r>
            <a:r>
              <a:rPr lang="ja-JP" altLang="en-US" dirty="0">
                <a:latin typeface="BIZ UDPGothic" panose="020B0400000000000000" pitchFamily="34" charset="-128"/>
                <a:ea typeface="BIZ UDPGothic" panose="020B0400000000000000" pitchFamily="34" charset="-128"/>
              </a:rPr>
              <a:t>）「 大学における研究データポリシー策定のためのガイドライン」</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大学</a:t>
            </a:r>
            <a:r>
              <a:rPr lang="en-US" altLang="ja-JP" dirty="0">
                <a:latin typeface="BIZ UDPGothic" panose="020B0400000000000000" pitchFamily="34" charset="-128"/>
                <a:ea typeface="BIZ UDPGothic" panose="020B0400000000000000" pitchFamily="34" charset="-128"/>
              </a:rPr>
              <a:t>ICT</a:t>
            </a:r>
            <a:r>
              <a:rPr lang="ja-JP" altLang="en-US" dirty="0">
                <a:latin typeface="BIZ UDPGothic" panose="020B0400000000000000" pitchFamily="34" charset="-128"/>
                <a:ea typeface="BIZ UDPGothic" panose="020B0400000000000000" pitchFamily="34" charset="-128"/>
              </a:rPr>
              <a:t>推進協会</a:t>
            </a:r>
            <a:r>
              <a:rPr lang="en-US" altLang="ja-JP" dirty="0">
                <a:latin typeface="BIZ UDPGothic" panose="020B0400000000000000" pitchFamily="34" charset="-128"/>
                <a:ea typeface="BIZ UDPGothic" panose="020B0400000000000000" pitchFamily="34" charset="-128"/>
                <a:hlinkClick r:id="rId13"/>
              </a:rPr>
              <a:t>https://rdm.axies.jp/_media/sites/14/2021/07/urdp-guideline.pdf</a:t>
            </a:r>
            <a:r>
              <a:rPr lang="en-US" altLang="ja-JP" dirty="0">
                <a:latin typeface="BIZ UDPGothic" panose="020B0400000000000000" pitchFamily="34" charset="-128"/>
                <a:ea typeface="BIZ UDPGothic" panose="020B0400000000000000" pitchFamily="34" charset="-128"/>
              </a:rPr>
              <a:t> </a:t>
            </a:r>
          </a:p>
          <a:p>
            <a:pPr latinLnBrk="1">
              <a:lnSpc>
                <a:spcPct val="120000"/>
              </a:lnSpc>
            </a:pPr>
            <a:r>
              <a:rPr lang="ja-JP" altLang="en-US" dirty="0">
                <a:latin typeface="BIZ UDPGothic" panose="020B0400000000000000" pitchFamily="34" charset="-128"/>
                <a:ea typeface="BIZ UDPGothic" panose="020B0400000000000000" pitchFamily="34" charset="-128"/>
              </a:rPr>
              <a:t>内閣府（</a:t>
            </a:r>
            <a:r>
              <a:rPr lang="en-US" altLang="ja-JP" dirty="0">
                <a:latin typeface="BIZ UDPGothic" panose="020B0400000000000000" pitchFamily="34" charset="-128"/>
                <a:ea typeface="BIZ UDPGothic" panose="020B0400000000000000" pitchFamily="34" charset="-128"/>
              </a:rPr>
              <a:t>2021, 03, 26</a:t>
            </a:r>
            <a:r>
              <a:rPr lang="ja-JP" altLang="en-US" dirty="0">
                <a:latin typeface="BIZ UDPGothic" panose="020B0400000000000000" pitchFamily="34" charset="-128"/>
                <a:ea typeface="BIZ UDPGothic" panose="020B0400000000000000" pitchFamily="34" charset="-128"/>
              </a:rPr>
              <a:t>）「第６期科学技術・イノベーション基本計画」内閣府</a:t>
            </a:r>
            <a:r>
              <a:rPr lang="en-US" altLang="ja-JP" dirty="0">
                <a:latin typeface="BIZ UDPGothic" panose="020B0400000000000000" pitchFamily="34" charset="-128"/>
                <a:ea typeface="BIZ UDPGothic" panose="020B0400000000000000" pitchFamily="34" charset="-128"/>
              </a:rPr>
              <a:t>. </a:t>
            </a:r>
            <a:r>
              <a:rPr lang="es-ES" altLang="ja-JP" dirty="0">
                <a:latin typeface="BIZ UDPGothic" panose="020B0400000000000000" pitchFamily="34" charset="-128"/>
                <a:ea typeface="BIZ UDPGothic" panose="020B0400000000000000" pitchFamily="34" charset="-128"/>
                <a:hlinkClick r:id="rId14"/>
              </a:rPr>
              <a:t>https://www8.cao.go.jp/cstp/kihonkeikaku/6honbun.pdf</a:t>
            </a:r>
            <a:r>
              <a:rPr lang="es-ES" altLang="ja-JP" dirty="0">
                <a:latin typeface="BIZ UDPGothic" panose="020B0400000000000000" pitchFamily="34" charset="-128"/>
                <a:ea typeface="BIZ UDPGothic" panose="020B0400000000000000" pitchFamily="34" charset="-128"/>
              </a:rPr>
              <a:t>. </a:t>
            </a:r>
            <a:endParaRPr lang="en-US" altLang="ja-JP" dirty="0">
              <a:latin typeface="BIZ UDPGothic" panose="020B0400000000000000" pitchFamily="34" charset="-128"/>
              <a:ea typeface="BIZ UDPGothic" panose="020B0400000000000000" pitchFamily="34" charset="-128"/>
            </a:endParaRPr>
          </a:p>
          <a:p>
            <a:pPr latinLnBrk="1">
              <a:lnSpc>
                <a:spcPct val="120000"/>
              </a:lnSpc>
            </a:pPr>
            <a:r>
              <a:rPr lang="ja-JP" altLang="en-US" dirty="0">
                <a:latin typeface="BIZ UDPGothic" panose="020B0400000000000000" pitchFamily="34" charset="-128"/>
                <a:ea typeface="BIZ UDPGothic" panose="020B0400000000000000" pitchFamily="34" charset="-128"/>
              </a:rPr>
              <a:t>吉田幸苗</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天野絵里子</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松本侑子</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西薗由依</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山地一禎</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南山泰之</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尾城孝一</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常川真央</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大園隼彦（</a:t>
            </a:r>
            <a:r>
              <a:rPr lang="en-US" altLang="ja-JP" dirty="0">
                <a:latin typeface="BIZ UDPGothic" panose="020B0400000000000000" pitchFamily="34" charset="-128"/>
                <a:ea typeface="BIZ UDPGothic" panose="020B0400000000000000" pitchFamily="34" charset="-128"/>
              </a:rPr>
              <a:t>2018, 08, 31</a:t>
            </a:r>
            <a:r>
              <a:rPr lang="ja-JP" altLang="en-US" dirty="0">
                <a:latin typeface="BIZ UDPGothic" panose="020B0400000000000000" pitchFamily="34" charset="-128"/>
                <a:ea typeface="BIZ UDPGothic" panose="020B0400000000000000" pitchFamily="34" charset="-128"/>
              </a:rPr>
              <a:t>）</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教材「研究データ管理サービスの設計と実践」</a:t>
            </a:r>
            <a:r>
              <a:rPr lang="en-US" altLang="ja-JP" dirty="0">
                <a:latin typeface="BIZ UDPGothic" panose="020B0400000000000000" pitchFamily="34" charset="-128"/>
                <a:ea typeface="BIZ UDPGothic" panose="020B0400000000000000" pitchFamily="34" charset="-128"/>
              </a:rPr>
              <a:t>』. </a:t>
            </a:r>
            <a:r>
              <a:rPr lang="ja-JP" altLang="en-US" dirty="0">
                <a:latin typeface="BIZ UDPGothic" panose="020B0400000000000000" pitchFamily="34" charset="-128"/>
                <a:ea typeface="BIZ UDPGothic" panose="020B0400000000000000" pitchFamily="34" charset="-128"/>
              </a:rPr>
              <a:t>オープンアクセスリポジトリ推進協会（</a:t>
            </a:r>
            <a:r>
              <a:rPr lang="es-ES" altLang="ja-JP" dirty="0">
                <a:latin typeface="BIZ UDPGothic" panose="020B0400000000000000" pitchFamily="34" charset="-128"/>
                <a:ea typeface="BIZ UDPGothic" panose="020B0400000000000000" pitchFamily="34" charset="-128"/>
              </a:rPr>
              <a:t>JPCOAR</a:t>
            </a:r>
            <a:r>
              <a:rPr lang="ja-JP" altLang="es-ES" dirty="0">
                <a:latin typeface="BIZ UDPGothic" panose="020B0400000000000000" pitchFamily="34" charset="-128"/>
                <a:ea typeface="BIZ UDPGothic" panose="020B0400000000000000" pitchFamily="34" charset="-128"/>
              </a:rPr>
              <a:t>）</a:t>
            </a:r>
            <a:r>
              <a:rPr lang="ja-JP" altLang="en-US" dirty="0">
                <a:latin typeface="BIZ UDPGothic" panose="020B0400000000000000" pitchFamily="34" charset="-128"/>
                <a:ea typeface="BIZ UDPGothic" panose="020B0400000000000000" pitchFamily="34" charset="-128"/>
              </a:rPr>
              <a:t>研究データ作業部会</a:t>
            </a:r>
            <a:r>
              <a:rPr lang="en-US" altLang="ja-JP" dirty="0">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15"/>
              </a:rPr>
              <a:t>https://jpcoar.repo.nii.ac.jp/records/128 </a:t>
            </a:r>
            <a:endParaRPr lang="en-US" altLang="ja-JP" dirty="0">
              <a:latin typeface="BIZ UDPGothic" panose="020B0400000000000000" pitchFamily="34" charset="-128"/>
              <a:ea typeface="BIZ UDPGothic" panose="020B0400000000000000" pitchFamily="34" charset="-128"/>
            </a:endParaRPr>
          </a:p>
          <a:p>
            <a:pPr latinLnBrk="1">
              <a:lnSpc>
                <a:spcPct val="120000"/>
              </a:lnSpc>
            </a:pPr>
            <a:r>
              <a:rPr lang="nl-NL" altLang="ja-JP" dirty="0">
                <a:solidFill>
                  <a:prstClr val="black"/>
                </a:solidFill>
                <a:latin typeface="BIZ UDPGothic" panose="020B0400000000000000" pitchFamily="34" charset="-128"/>
                <a:ea typeface="BIZ UDPGothic" panose="020B0400000000000000" pitchFamily="34" charset="-128"/>
              </a:rPr>
              <a:t>The UK Data Service. (n.d.). Research data management.</a:t>
            </a:r>
            <a:r>
              <a:rPr lang="en-US" altLang="ja-JP" dirty="0">
                <a:solidFill>
                  <a:prstClr val="black"/>
                </a:solidFill>
                <a:latin typeface="BIZ UDPGothic" panose="020B0400000000000000" pitchFamily="34" charset="-128"/>
                <a:ea typeface="BIZ UDPGothic" panose="020B0400000000000000" pitchFamily="34" charset="-128"/>
              </a:rPr>
              <a:t> </a:t>
            </a:r>
            <a:r>
              <a:rPr lang="en-US" altLang="ja-JP" dirty="0">
                <a:latin typeface="BIZ UDPGothic" panose="020B0400000000000000" pitchFamily="34" charset="-128"/>
                <a:ea typeface="BIZ UDPGothic" panose="020B0400000000000000" pitchFamily="34" charset="-128"/>
                <a:hlinkClick r:id="rId16"/>
              </a:rPr>
              <a:t>https://www.ukdataservice.ac.uk/manage-data/lifecycle.aspx</a:t>
            </a:r>
            <a:endParaRPr lang="en-US" altLang="ja-JP" dirty="0">
              <a:latin typeface="BIZ UDPGothic" panose="020B0400000000000000" pitchFamily="34" charset="-128"/>
              <a:ea typeface="BIZ UDPGothic" panose="020B0400000000000000" pitchFamily="34" charset="-128"/>
            </a:endParaRPr>
          </a:p>
          <a:p>
            <a:pPr latinLnBrk="1">
              <a:lnSpc>
                <a:spcPct val="120000"/>
              </a:lnSpc>
            </a:pPr>
            <a:r>
              <a:rPr lang="es-ES" altLang="ja-JP" dirty="0">
                <a:solidFill>
                  <a:prstClr val="black"/>
                </a:solidFill>
                <a:latin typeface="BIZ UDPGothic" panose="020B0400000000000000" pitchFamily="34" charset="-128"/>
                <a:ea typeface="BIZ UDPGothic" panose="020B0400000000000000" pitchFamily="34" charset="-128"/>
              </a:rPr>
              <a:t>van Selm, M. (2015). RDM Support - basic training course for information specialists. figshare. Dataset. </a:t>
            </a:r>
            <a:r>
              <a:rPr lang="es-ES" altLang="ja-JP" dirty="0">
                <a:solidFill>
                  <a:prstClr val="black"/>
                </a:solidFill>
                <a:latin typeface="BIZ UDPGothic" panose="020B0400000000000000" pitchFamily="34" charset="-128"/>
                <a:ea typeface="BIZ UDPGothic" panose="020B0400000000000000" pitchFamily="34" charset="-128"/>
                <a:hlinkClick r:id="rId17"/>
              </a:rPr>
              <a:t>https://doi.org/10.6084/m9.figshare.1285313.v1</a:t>
            </a:r>
            <a:endParaRPr kumimoji="1" lang="ja-JP" altLang="en-US" dirty="0"/>
          </a:p>
        </p:txBody>
      </p:sp>
    </p:spTree>
    <p:extLst>
      <p:ext uri="{BB962C8B-B14F-4D97-AF65-F5344CB8AC3E}">
        <p14:creationId xmlns:p14="http://schemas.microsoft.com/office/powerpoint/2010/main" val="3888827185"/>
      </p:ext>
    </p:extLst>
  </p:cSld>
  <p:clrMapOvr>
    <a:masterClrMapping/>
  </p:clrMapOvr>
</p:sld>
</file>

<file path=ppt/theme/theme1.xml><?xml version="1.0" encoding="utf-8"?>
<a:theme xmlns:a="http://schemas.openxmlformats.org/drawingml/2006/main" name="Office ​​テーマ">
  <a:themeElements>
    <a:clrScheme name="阪大">
      <a:dk1>
        <a:sysClr val="windowText" lastClr="000000"/>
      </a:dk1>
      <a:lt1>
        <a:sysClr val="window" lastClr="FFFFFF"/>
      </a:lt1>
      <a:dk2>
        <a:srgbClr val="1F497D"/>
      </a:dk2>
      <a:lt2>
        <a:srgbClr val="EEECE1"/>
      </a:lt2>
      <a:accent1>
        <a:srgbClr val="2D287F"/>
      </a:accent1>
      <a:accent2>
        <a:srgbClr val="FDD00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テーマ">
  <a:themeElements>
    <a:clrScheme name="阪大">
      <a:dk1>
        <a:sysClr val="windowText" lastClr="000000"/>
      </a:dk1>
      <a:lt1>
        <a:sysClr val="window" lastClr="FFFFFF"/>
      </a:lt1>
      <a:dk2>
        <a:srgbClr val="1F497D"/>
      </a:dk2>
      <a:lt2>
        <a:srgbClr val="EEECE1"/>
      </a:lt2>
      <a:accent1>
        <a:srgbClr val="2D287F"/>
      </a:accent1>
      <a:accent2>
        <a:srgbClr val="FDD00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3">
      <a:majorFont>
        <a:latin typeface="Segoe UI Semibold"/>
        <a:ea typeface="BIZ UDPゴシック"/>
        <a:cs typeface=""/>
      </a:majorFont>
      <a:minorFont>
        <a:latin typeface="Segoe UI"/>
        <a:ea typeface="BIZ UDP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13984</Words>
  <Application>Microsoft Macintosh PowerPoint</Application>
  <PresentationFormat>ワイド画面</PresentationFormat>
  <Paragraphs>928</Paragraphs>
  <Slides>25</Slides>
  <Notes>25</Notes>
  <HiddenSlides>0</HiddenSlides>
  <MMClips>0</MMClips>
  <ScaleCrop>false</ScaleCrop>
  <HeadingPairs>
    <vt:vector size="6" baseType="variant">
      <vt:variant>
        <vt:lpstr>使用されているフォント</vt:lpstr>
      </vt:variant>
      <vt:variant>
        <vt:i4>15</vt:i4>
      </vt:variant>
      <vt:variant>
        <vt:lpstr>テーマ</vt:lpstr>
      </vt:variant>
      <vt:variant>
        <vt:i4>3</vt:i4>
      </vt:variant>
      <vt:variant>
        <vt:lpstr>スライド タイトル</vt:lpstr>
      </vt:variant>
      <vt:variant>
        <vt:i4>25</vt:i4>
      </vt:variant>
    </vt:vector>
  </HeadingPairs>
  <TitlesOfParts>
    <vt:vector size="43" baseType="lpstr">
      <vt:lpstr>BIZ UDPGothic</vt:lpstr>
      <vt:lpstr>BIZ UDPGothic</vt:lpstr>
      <vt:lpstr>BIZ UDゴシック</vt:lpstr>
      <vt:lpstr>Source Han Sans JP Normal</vt:lpstr>
      <vt:lpstr>ヒラギノ角ゴ Pro W3</vt:lpstr>
      <vt:lpstr>ヒラギノ角ゴ Pro W6</vt:lpstr>
      <vt:lpstr>游ゴシック</vt:lpstr>
      <vt:lpstr>游ゴシック</vt:lpstr>
      <vt:lpstr>Arial</vt:lpstr>
      <vt:lpstr>Calibri</vt:lpstr>
      <vt:lpstr>Open Sans</vt:lpstr>
      <vt:lpstr>Segoe UI</vt:lpstr>
      <vt:lpstr>Segoe UI Semibold</vt:lpstr>
      <vt:lpstr>Times New Roman</vt:lpstr>
      <vt:lpstr>Wingdings</vt:lpstr>
      <vt:lpstr>Office ​​テーマ</vt:lpstr>
      <vt:lpstr>1_Office ​​テーマ</vt:lpstr>
      <vt:lpstr>Office テーマ</vt:lpstr>
      <vt:lpstr>研究データポリシーと関係規程等</vt:lpstr>
      <vt:lpstr>研究データ管理に関わる３つのポリシー</vt:lpstr>
      <vt:lpstr>研究データ管理に関わる３つのポリシー</vt:lpstr>
      <vt:lpstr>研究データ管理に関わる３つのポリシー</vt:lpstr>
      <vt:lpstr>研究データ管理に関わる３つのポリシー</vt:lpstr>
      <vt:lpstr>研究データ管理に関わる３つのポリシー</vt:lpstr>
      <vt:lpstr>研究データポリシーとは</vt:lpstr>
      <vt:lpstr>研究データポリシー・解説（大阪大学の場合）</vt:lpstr>
      <vt:lpstr>用語の定義</vt:lpstr>
      <vt:lpstr>用語の定義</vt:lpstr>
      <vt:lpstr>用語の定義</vt:lpstr>
      <vt:lpstr>PowerPoint プレゼンテーション</vt:lpstr>
      <vt:lpstr>用語の定義</vt:lpstr>
      <vt:lpstr>研究者の責務（DMP作成の意義）</vt:lpstr>
      <vt:lpstr>研究者の責務（データ管理の各段階）</vt:lpstr>
      <vt:lpstr>大学の責務（大阪大学の場合）</vt:lpstr>
      <vt:lpstr>関連する法令・学内規則類（大阪大学の場合）</vt:lpstr>
      <vt:lpstr>センシティブデータ</vt:lpstr>
      <vt:lpstr>センシティブデータ</vt:lpstr>
      <vt:lpstr>知的財産権</vt:lpstr>
      <vt:lpstr>著作権</vt:lpstr>
      <vt:lpstr>個人情報保護</vt:lpstr>
      <vt:lpstr>国家安全保障、国際関係などに係るデータ</vt:lpstr>
      <vt:lpstr>個別の分野や研究コミュニティの慣習・基準</vt:lpstr>
      <vt:lpstr>参照資料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研究データポリシーと関係規程等</dc:title>
  <dc:creator>content</dc:creator>
  <cp:lastModifiedBy>神崎　隼人</cp:lastModifiedBy>
  <cp:revision>4</cp:revision>
  <dcterms:created xsi:type="dcterms:W3CDTF">2011-07-07T11:53:11Z</dcterms:created>
  <dcterms:modified xsi:type="dcterms:W3CDTF">2024-11-27T05:26:50Z</dcterms:modified>
</cp:coreProperties>
</file>